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7" r:id="rId4"/>
    <p:sldId id="258" r:id="rId5"/>
    <p:sldId id="266" r:id="rId6"/>
    <p:sldId id="259" r:id="rId7"/>
    <p:sldId id="260" r:id="rId8"/>
    <p:sldId id="261" r:id="rId9"/>
    <p:sldId id="263" r:id="rId10"/>
    <p:sldId id="265" r:id="rId11"/>
    <p:sldId id="264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B41B"/>
    <a:srgbClr val="4CC3CD"/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3AF1B9-CBF8-4525-831E-6DD584FAAB19}" type="doc">
      <dgm:prSet loTypeId="urn:microsoft.com/office/officeart/2008/layout/AccentedPicture" loCatId="picture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3998374B-4D98-4F84-B2E8-9C44FB09CD7E}">
      <dgm:prSet phldrT="[Texto]" custT="1"/>
      <dgm:spPr/>
      <dgm:t>
        <a:bodyPr/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1" i="0" u="none" strike="noStrike" kern="1200" cap="none" spc="0" baseline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Congenial" panose="02000503040000020004" pitchFamily="2" charset="0"/>
              <a:ea typeface="+mn-ea"/>
              <a:cs typeface="+mn-cs"/>
            </a:rPr>
            <a:t>  Aumentar a produtividade</a:t>
          </a:r>
        </a:p>
      </dgm:t>
    </dgm:pt>
    <dgm:pt modelId="{0212D25B-3AF5-420D-BA23-7207768A44BB}" type="parTrans" cxnId="{205C07BA-EA6B-4DC8-BD11-9322A222D5BB}">
      <dgm:prSet/>
      <dgm:spPr/>
      <dgm:t>
        <a:bodyPr/>
        <a:lstStyle/>
        <a:p>
          <a:endParaRPr lang="pt-PT"/>
        </a:p>
      </dgm:t>
    </dgm:pt>
    <dgm:pt modelId="{B542E708-BE84-4763-BABC-CD96E0955395}" type="sibTrans" cxnId="{205C07BA-EA6B-4DC8-BD11-9322A222D5BB}">
      <dgm:prSet/>
      <dgm:spPr/>
      <dgm:t>
        <a:bodyPr/>
        <a:lstStyle/>
        <a:p>
          <a:endParaRPr lang="pt-PT"/>
        </a:p>
      </dgm:t>
    </dgm:pt>
    <dgm:pt modelId="{52409940-EE25-46BC-82A8-2E871D7482AF}">
      <dgm:prSet phldrT="[Texto]" custT="1"/>
      <dgm:spPr>
        <a:noFill/>
        <a:ln>
          <a:noFill/>
        </a:ln>
        <a:effectLst/>
      </dgm:spPr>
      <dgm:t>
        <a:bodyPr spcFirstLastPara="0" vert="horz" wrap="square" lIns="45720" tIns="22860" rIns="45720" bIns="22860" numCol="1" spcCol="1270" anchor="ctr" anchorCtr="0"/>
        <a:lstStyle/>
        <a:p>
          <a:pPr algn="l">
            <a:lnSpc>
              <a:spcPct val="150000"/>
            </a:lnSpc>
            <a:buNone/>
          </a:pPr>
          <a:r>
            <a:rPr lang="pt-PT" sz="1800" b="1" i="0" u="none" strike="noStrike" kern="1200" cap="none" spc="0" baseline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Congenial" panose="02000503040000020004" pitchFamily="2" charset="0"/>
              <a:ea typeface="+mn-ea"/>
              <a:cs typeface="+mn-cs"/>
            </a:rPr>
            <a:t>   Otimizar tempo da administração na gestão da biblioteca</a:t>
          </a:r>
        </a:p>
      </dgm:t>
    </dgm:pt>
    <dgm:pt modelId="{2B5EDCB1-DC21-4FD3-9DFA-6C037AA3F81A}" type="parTrans" cxnId="{45CD1A73-D7C7-4BDA-9EC1-84CB9668295B}">
      <dgm:prSet/>
      <dgm:spPr/>
      <dgm:t>
        <a:bodyPr/>
        <a:lstStyle/>
        <a:p>
          <a:endParaRPr lang="pt-PT"/>
        </a:p>
      </dgm:t>
    </dgm:pt>
    <dgm:pt modelId="{89F8F7D6-0AA2-40F4-B1DA-1302EB0EA7A5}" type="sibTrans" cxnId="{45CD1A73-D7C7-4BDA-9EC1-84CB9668295B}">
      <dgm:prSet/>
      <dgm:spPr/>
      <dgm:t>
        <a:bodyPr/>
        <a:lstStyle/>
        <a:p>
          <a:endParaRPr lang="pt-PT"/>
        </a:p>
      </dgm:t>
    </dgm:pt>
    <dgm:pt modelId="{733FF01E-40CC-427D-9568-F7555DB33BEA}">
      <dgm:prSet phldrT="[Texto]" phldr="1"/>
      <dgm:spPr/>
      <dgm:t>
        <a:bodyPr/>
        <a:lstStyle/>
        <a:p>
          <a:endParaRPr lang="pt-PT" dirty="0"/>
        </a:p>
      </dgm:t>
    </dgm:pt>
    <dgm:pt modelId="{0E998F3B-48B3-4A90-9456-16BF259DFCCD}" type="sibTrans" cxnId="{CCF4A9B5-DBE4-42D4-86F6-F03B2C8599CD}">
      <dgm:prSet/>
      <dgm:spPr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pt-PT"/>
        </a:p>
      </dgm:t>
    </dgm:pt>
    <dgm:pt modelId="{63FA5137-05B9-4AF6-AD5E-E61C674A879B}" type="parTrans" cxnId="{CCF4A9B5-DBE4-42D4-86F6-F03B2C8599CD}">
      <dgm:prSet/>
      <dgm:spPr/>
      <dgm:t>
        <a:bodyPr/>
        <a:lstStyle/>
        <a:p>
          <a:endParaRPr lang="pt-PT"/>
        </a:p>
      </dgm:t>
    </dgm:pt>
    <dgm:pt modelId="{79EF19EE-A5C2-4DF1-BFAD-0E50DE63F320}">
      <dgm:prSet phldrT="[Texto]" custT="1"/>
      <dgm:spPr/>
      <dgm:t>
        <a:bodyPr/>
        <a:lstStyle/>
        <a:p>
          <a:pPr algn="l">
            <a:lnSpc>
              <a:spcPct val="150000"/>
            </a:lnSpc>
            <a:buNone/>
          </a:pPr>
          <a:r>
            <a:rPr lang="pt-PT" sz="1800" b="1" i="0" u="none" strike="noStrike" cap="none" spc="0" baseline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Congenial" panose="02000503040000020004" pitchFamily="2" charset="0"/>
            </a:rPr>
            <a:t> Configuração manual;</a:t>
          </a:r>
          <a:endParaRPr lang="pt-PT" sz="18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ngenial" panose="02000503040000020004" pitchFamily="2" charset="0"/>
          </a:endParaRPr>
        </a:p>
      </dgm:t>
    </dgm:pt>
    <dgm:pt modelId="{377299CC-81B5-4250-A9DD-4B55B009C6C3}" type="sibTrans" cxnId="{3D6FE8BC-1DE4-4F13-814F-047DF39A199C}">
      <dgm:prSet/>
      <dgm:spPr/>
      <dgm:t>
        <a:bodyPr/>
        <a:lstStyle/>
        <a:p>
          <a:endParaRPr lang="pt-PT"/>
        </a:p>
      </dgm:t>
    </dgm:pt>
    <dgm:pt modelId="{739F9D34-30EB-49CD-A555-D7ED01F026D1}" type="parTrans" cxnId="{3D6FE8BC-1DE4-4F13-814F-047DF39A199C}">
      <dgm:prSet/>
      <dgm:spPr/>
      <dgm:t>
        <a:bodyPr/>
        <a:lstStyle/>
        <a:p>
          <a:endParaRPr lang="pt-PT"/>
        </a:p>
      </dgm:t>
    </dgm:pt>
    <dgm:pt modelId="{30EEDADB-2599-4635-B9F6-F8FDBC3CD83D}" type="pres">
      <dgm:prSet presAssocID="{BA3AF1B9-CBF8-4525-831E-6DD584FAAB19}" presName="Name0" presStyleCnt="0">
        <dgm:presLayoutVars>
          <dgm:dir/>
        </dgm:presLayoutVars>
      </dgm:prSet>
      <dgm:spPr/>
    </dgm:pt>
    <dgm:pt modelId="{70067E0B-7708-4FE1-ABD0-F0057F19015C}" type="pres">
      <dgm:prSet presAssocID="{0E998F3B-48B3-4A90-9456-16BF259DFCCD}" presName="picture_1" presStyleLbl="bgImgPlace1" presStyleIdx="0" presStyleCnt="1" custScaleX="81625"/>
      <dgm:spPr/>
    </dgm:pt>
    <dgm:pt modelId="{779448A2-4917-43B7-B7D2-46095AAC244F}" type="pres">
      <dgm:prSet presAssocID="{733FF01E-40CC-427D-9568-F7555DB33BEA}" presName="text_1" presStyleLbl="node1" presStyleIdx="0" presStyleCnt="0" custFlipVert="1" custFlipHor="1" custScaleX="2315" custScaleY="21247" custLinFactX="1139352" custLinFactNeighborX="1200000" custLinFactNeighborY="46559">
        <dgm:presLayoutVars>
          <dgm:bulletEnabled val="1"/>
        </dgm:presLayoutVars>
      </dgm:prSet>
      <dgm:spPr/>
    </dgm:pt>
    <dgm:pt modelId="{E12D2417-6783-4963-94B0-A29735782127}" type="pres">
      <dgm:prSet presAssocID="{BA3AF1B9-CBF8-4525-831E-6DD584FAAB19}" presName="linV" presStyleCnt="0"/>
      <dgm:spPr/>
    </dgm:pt>
    <dgm:pt modelId="{0781022D-BBD3-4F10-8868-ADC5382E3594}" type="pres">
      <dgm:prSet presAssocID="{79EF19EE-A5C2-4DF1-BFAD-0E50DE63F320}" presName="pair" presStyleCnt="0"/>
      <dgm:spPr/>
    </dgm:pt>
    <dgm:pt modelId="{98D90779-C48C-41E9-AFBF-9F503E4E951F}" type="pres">
      <dgm:prSet presAssocID="{79EF19EE-A5C2-4DF1-BFAD-0E50DE63F320}" presName="spaceH" presStyleLbl="node1" presStyleIdx="0" presStyleCnt="0"/>
      <dgm:spPr/>
    </dgm:pt>
    <dgm:pt modelId="{47694928-F782-4E11-8A50-2F7522DCC630}" type="pres">
      <dgm:prSet presAssocID="{79EF19EE-A5C2-4DF1-BFAD-0E50DE63F320}" presName="desPictures" presStyleLbl="alignImgPlace1" presStyleIdx="0" presStyleCnt="3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25000" r="-25000"/>
          </a:stretch>
        </a:blipFill>
      </dgm:spPr>
    </dgm:pt>
    <dgm:pt modelId="{944ED5A1-0030-4019-ACBD-4434FF50498E}" type="pres">
      <dgm:prSet presAssocID="{79EF19EE-A5C2-4DF1-BFAD-0E50DE63F320}" presName="desTextWrapper" presStyleCnt="0"/>
      <dgm:spPr/>
    </dgm:pt>
    <dgm:pt modelId="{C522FC25-23D3-484C-821A-BC91ADD6C0D4}" type="pres">
      <dgm:prSet presAssocID="{79EF19EE-A5C2-4DF1-BFAD-0E50DE63F320}" presName="desText" presStyleLbl="revTx" presStyleIdx="0" presStyleCnt="3" custScaleX="243961">
        <dgm:presLayoutVars>
          <dgm:bulletEnabled val="1"/>
        </dgm:presLayoutVars>
      </dgm:prSet>
      <dgm:spPr/>
    </dgm:pt>
    <dgm:pt modelId="{AA2D0B11-6EE2-4D17-9315-13171E02C41A}" type="pres">
      <dgm:prSet presAssocID="{377299CC-81B5-4250-A9DD-4B55B009C6C3}" presName="spaceV" presStyleCnt="0"/>
      <dgm:spPr/>
    </dgm:pt>
    <dgm:pt modelId="{329B98F3-A6B9-4A99-B5A8-C2C83F4965CE}" type="pres">
      <dgm:prSet presAssocID="{3998374B-4D98-4F84-B2E8-9C44FB09CD7E}" presName="pair" presStyleCnt="0"/>
      <dgm:spPr/>
    </dgm:pt>
    <dgm:pt modelId="{A94DBD0F-CA7A-4871-9675-8C586ECC6DBA}" type="pres">
      <dgm:prSet presAssocID="{3998374B-4D98-4F84-B2E8-9C44FB09CD7E}" presName="spaceH" presStyleLbl="node1" presStyleIdx="0" presStyleCnt="0"/>
      <dgm:spPr/>
    </dgm:pt>
    <dgm:pt modelId="{D26EECAF-1D84-4AEF-BED1-2B31560E12F1}" type="pres">
      <dgm:prSet presAssocID="{3998374B-4D98-4F84-B2E8-9C44FB09CD7E}" presName="desPictures" presStyleLbl="alignImgPlace1" presStyleIdx="1" presStyleCnt="3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58000" r="-58000"/>
          </a:stretch>
        </a:blipFill>
      </dgm:spPr>
    </dgm:pt>
    <dgm:pt modelId="{EB6F3286-A18B-4E6D-9A9C-2FB8B8E7C329}" type="pres">
      <dgm:prSet presAssocID="{3998374B-4D98-4F84-B2E8-9C44FB09CD7E}" presName="desTextWrapper" presStyleCnt="0"/>
      <dgm:spPr/>
    </dgm:pt>
    <dgm:pt modelId="{7E172A9C-4E1A-4086-893B-D86D9BEC90DD}" type="pres">
      <dgm:prSet presAssocID="{3998374B-4D98-4F84-B2E8-9C44FB09CD7E}" presName="desText" presStyleLbl="revTx" presStyleIdx="1" presStyleCnt="3" custScaleX="247003">
        <dgm:presLayoutVars>
          <dgm:bulletEnabled val="1"/>
        </dgm:presLayoutVars>
      </dgm:prSet>
      <dgm:spPr/>
    </dgm:pt>
    <dgm:pt modelId="{ADD54423-E84B-4B74-9C65-EFC7FE395B70}" type="pres">
      <dgm:prSet presAssocID="{B542E708-BE84-4763-BABC-CD96E0955395}" presName="spaceV" presStyleCnt="0"/>
      <dgm:spPr/>
    </dgm:pt>
    <dgm:pt modelId="{6403C3A2-937D-42E1-9156-B0DF1FB44318}" type="pres">
      <dgm:prSet presAssocID="{52409940-EE25-46BC-82A8-2E871D7482AF}" presName="pair" presStyleCnt="0"/>
      <dgm:spPr/>
    </dgm:pt>
    <dgm:pt modelId="{CF6BF6C5-F09D-4FAA-BC3D-9582F49ED0A5}" type="pres">
      <dgm:prSet presAssocID="{52409940-EE25-46BC-82A8-2E871D7482AF}" presName="spaceH" presStyleLbl="node1" presStyleIdx="0" presStyleCnt="0"/>
      <dgm:spPr/>
    </dgm:pt>
    <dgm:pt modelId="{C660A477-92B4-4C73-B600-FA6781605663}" type="pres">
      <dgm:prSet presAssocID="{52409940-EE25-46BC-82A8-2E871D7482AF}" presName="desPictures" presStyleLbl="alignImgPlace1" presStyleIdx="2" presStyleCnt="3"/>
      <dgm:spPr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000" r="-1000"/>
          </a:stretch>
        </a:blipFill>
      </dgm:spPr>
    </dgm:pt>
    <dgm:pt modelId="{6FD56C27-A38F-4961-B7B6-AD36A8D27F99}" type="pres">
      <dgm:prSet presAssocID="{52409940-EE25-46BC-82A8-2E871D7482AF}" presName="desTextWrapper" presStyleCnt="0"/>
      <dgm:spPr/>
    </dgm:pt>
    <dgm:pt modelId="{E61F4910-007F-45F1-8625-8F99986688FF}" type="pres">
      <dgm:prSet presAssocID="{52409940-EE25-46BC-82A8-2E871D7482AF}" presName="desText" presStyleLbl="revTx" presStyleIdx="2" presStyleCnt="3" custScaleX="283505">
        <dgm:presLayoutVars>
          <dgm:bulletEnabled val="1"/>
        </dgm:presLayoutVars>
      </dgm:prSet>
      <dgm:spPr>
        <a:xfrm>
          <a:off x="3797716" y="2721716"/>
          <a:ext cx="2646614" cy="1109638"/>
        </a:xfrm>
        <a:prstGeom prst="rect">
          <a:avLst/>
        </a:prstGeom>
      </dgm:spPr>
    </dgm:pt>
    <dgm:pt modelId="{E58B4121-DC6D-4A9A-BEE4-B9D03532C031}" type="pres">
      <dgm:prSet presAssocID="{BA3AF1B9-CBF8-4525-831E-6DD584FAAB19}" presName="maxNode" presStyleCnt="0"/>
      <dgm:spPr/>
    </dgm:pt>
    <dgm:pt modelId="{1F07A55B-5637-437A-8973-F723583E9586}" type="pres">
      <dgm:prSet presAssocID="{BA3AF1B9-CBF8-4525-831E-6DD584FAAB19}" presName="Name33" presStyleCnt="0"/>
      <dgm:spPr/>
    </dgm:pt>
  </dgm:ptLst>
  <dgm:cxnLst>
    <dgm:cxn modelId="{D7AABC0B-A682-4FEA-92EC-38AEAC47FDE6}" type="presOf" srcId="{3998374B-4D98-4F84-B2E8-9C44FB09CD7E}" destId="{7E172A9C-4E1A-4086-893B-D86D9BEC90DD}" srcOrd="0" destOrd="0" presId="urn:microsoft.com/office/officeart/2008/layout/AccentedPicture"/>
    <dgm:cxn modelId="{45CD1A73-D7C7-4BDA-9EC1-84CB9668295B}" srcId="{BA3AF1B9-CBF8-4525-831E-6DD584FAAB19}" destId="{52409940-EE25-46BC-82A8-2E871D7482AF}" srcOrd="3" destOrd="0" parTransId="{2B5EDCB1-DC21-4FD3-9DFA-6C037AA3F81A}" sibTransId="{89F8F7D6-0AA2-40F4-B1DA-1302EB0EA7A5}"/>
    <dgm:cxn modelId="{EB994D9C-11C9-441B-A4EF-F3E7EDE90A17}" type="presOf" srcId="{52409940-EE25-46BC-82A8-2E871D7482AF}" destId="{E61F4910-007F-45F1-8625-8F99986688FF}" srcOrd="0" destOrd="0" presId="urn:microsoft.com/office/officeart/2008/layout/AccentedPicture"/>
    <dgm:cxn modelId="{CCF4A9B5-DBE4-42D4-86F6-F03B2C8599CD}" srcId="{BA3AF1B9-CBF8-4525-831E-6DD584FAAB19}" destId="{733FF01E-40CC-427D-9568-F7555DB33BEA}" srcOrd="0" destOrd="0" parTransId="{63FA5137-05B9-4AF6-AD5E-E61C674A879B}" sibTransId="{0E998F3B-48B3-4A90-9456-16BF259DFCCD}"/>
    <dgm:cxn modelId="{4CD718B6-7C24-42B4-9466-614C643247D2}" type="presOf" srcId="{BA3AF1B9-CBF8-4525-831E-6DD584FAAB19}" destId="{30EEDADB-2599-4635-B9F6-F8FDBC3CD83D}" srcOrd="0" destOrd="0" presId="urn:microsoft.com/office/officeart/2008/layout/AccentedPicture"/>
    <dgm:cxn modelId="{14DAB4B7-3D90-4714-88DE-0E8576332706}" type="presOf" srcId="{0E998F3B-48B3-4A90-9456-16BF259DFCCD}" destId="{70067E0B-7708-4FE1-ABD0-F0057F19015C}" srcOrd="0" destOrd="0" presId="urn:microsoft.com/office/officeart/2008/layout/AccentedPicture"/>
    <dgm:cxn modelId="{205C07BA-EA6B-4DC8-BD11-9322A222D5BB}" srcId="{BA3AF1B9-CBF8-4525-831E-6DD584FAAB19}" destId="{3998374B-4D98-4F84-B2E8-9C44FB09CD7E}" srcOrd="2" destOrd="0" parTransId="{0212D25B-3AF5-420D-BA23-7207768A44BB}" sibTransId="{B542E708-BE84-4763-BABC-CD96E0955395}"/>
    <dgm:cxn modelId="{3D6FE8BC-1DE4-4F13-814F-047DF39A199C}" srcId="{BA3AF1B9-CBF8-4525-831E-6DD584FAAB19}" destId="{79EF19EE-A5C2-4DF1-BFAD-0E50DE63F320}" srcOrd="1" destOrd="0" parTransId="{739F9D34-30EB-49CD-A555-D7ED01F026D1}" sibTransId="{377299CC-81B5-4250-A9DD-4B55B009C6C3}"/>
    <dgm:cxn modelId="{C71469C8-7C8A-4389-9A31-2356728CC42B}" type="presOf" srcId="{733FF01E-40CC-427D-9568-F7555DB33BEA}" destId="{779448A2-4917-43B7-B7D2-46095AAC244F}" srcOrd="0" destOrd="0" presId="urn:microsoft.com/office/officeart/2008/layout/AccentedPicture"/>
    <dgm:cxn modelId="{86474FE6-D89B-40D4-86DD-2DB6F86B8822}" type="presOf" srcId="{79EF19EE-A5C2-4DF1-BFAD-0E50DE63F320}" destId="{C522FC25-23D3-484C-821A-BC91ADD6C0D4}" srcOrd="0" destOrd="0" presId="urn:microsoft.com/office/officeart/2008/layout/AccentedPicture"/>
    <dgm:cxn modelId="{75EAE1DE-70BB-4873-B39A-E42B011364E1}" type="presParOf" srcId="{30EEDADB-2599-4635-B9F6-F8FDBC3CD83D}" destId="{70067E0B-7708-4FE1-ABD0-F0057F19015C}" srcOrd="0" destOrd="0" presId="urn:microsoft.com/office/officeart/2008/layout/AccentedPicture"/>
    <dgm:cxn modelId="{8FAA056E-D52F-419A-A2B0-3711B9773710}" type="presParOf" srcId="{30EEDADB-2599-4635-B9F6-F8FDBC3CD83D}" destId="{779448A2-4917-43B7-B7D2-46095AAC244F}" srcOrd="1" destOrd="0" presId="urn:microsoft.com/office/officeart/2008/layout/AccentedPicture"/>
    <dgm:cxn modelId="{7579D733-5D79-493D-AF48-95D0F7312F34}" type="presParOf" srcId="{30EEDADB-2599-4635-B9F6-F8FDBC3CD83D}" destId="{E12D2417-6783-4963-94B0-A29735782127}" srcOrd="2" destOrd="0" presId="urn:microsoft.com/office/officeart/2008/layout/AccentedPicture"/>
    <dgm:cxn modelId="{D3DCE842-9BBC-40DA-9289-E77DCB1FAEF4}" type="presParOf" srcId="{E12D2417-6783-4963-94B0-A29735782127}" destId="{0781022D-BBD3-4F10-8868-ADC5382E3594}" srcOrd="0" destOrd="0" presId="urn:microsoft.com/office/officeart/2008/layout/AccentedPicture"/>
    <dgm:cxn modelId="{71241396-8558-411C-B0C9-3C2BF0CA34FA}" type="presParOf" srcId="{0781022D-BBD3-4F10-8868-ADC5382E3594}" destId="{98D90779-C48C-41E9-AFBF-9F503E4E951F}" srcOrd="0" destOrd="0" presId="urn:microsoft.com/office/officeart/2008/layout/AccentedPicture"/>
    <dgm:cxn modelId="{93C125D4-8FCC-4DA7-B30B-07E37A415593}" type="presParOf" srcId="{0781022D-BBD3-4F10-8868-ADC5382E3594}" destId="{47694928-F782-4E11-8A50-2F7522DCC630}" srcOrd="1" destOrd="0" presId="urn:microsoft.com/office/officeart/2008/layout/AccentedPicture"/>
    <dgm:cxn modelId="{6AD4453C-D7BF-4514-A17A-09AD7586258F}" type="presParOf" srcId="{0781022D-BBD3-4F10-8868-ADC5382E3594}" destId="{944ED5A1-0030-4019-ACBD-4434FF50498E}" srcOrd="2" destOrd="0" presId="urn:microsoft.com/office/officeart/2008/layout/AccentedPicture"/>
    <dgm:cxn modelId="{FC9B4D5E-D5D9-4C4B-AA09-CF64B3C480A0}" type="presParOf" srcId="{944ED5A1-0030-4019-ACBD-4434FF50498E}" destId="{C522FC25-23D3-484C-821A-BC91ADD6C0D4}" srcOrd="0" destOrd="0" presId="urn:microsoft.com/office/officeart/2008/layout/AccentedPicture"/>
    <dgm:cxn modelId="{85996F78-B7FD-433F-9ACC-83462EB570AB}" type="presParOf" srcId="{E12D2417-6783-4963-94B0-A29735782127}" destId="{AA2D0B11-6EE2-4D17-9315-13171E02C41A}" srcOrd="1" destOrd="0" presId="urn:microsoft.com/office/officeart/2008/layout/AccentedPicture"/>
    <dgm:cxn modelId="{BFF39B3A-1CCD-495D-808A-BE22AA3BD562}" type="presParOf" srcId="{E12D2417-6783-4963-94B0-A29735782127}" destId="{329B98F3-A6B9-4A99-B5A8-C2C83F4965CE}" srcOrd="2" destOrd="0" presId="urn:microsoft.com/office/officeart/2008/layout/AccentedPicture"/>
    <dgm:cxn modelId="{B72D7BA4-D9AC-45E4-8954-AF3C953751F4}" type="presParOf" srcId="{329B98F3-A6B9-4A99-B5A8-C2C83F4965CE}" destId="{A94DBD0F-CA7A-4871-9675-8C586ECC6DBA}" srcOrd="0" destOrd="0" presId="urn:microsoft.com/office/officeart/2008/layout/AccentedPicture"/>
    <dgm:cxn modelId="{C6BFDF96-D8B2-4477-B842-AED94651B841}" type="presParOf" srcId="{329B98F3-A6B9-4A99-B5A8-C2C83F4965CE}" destId="{D26EECAF-1D84-4AEF-BED1-2B31560E12F1}" srcOrd="1" destOrd="0" presId="urn:microsoft.com/office/officeart/2008/layout/AccentedPicture"/>
    <dgm:cxn modelId="{4D63659B-29FC-4033-9DDB-D754F205996B}" type="presParOf" srcId="{329B98F3-A6B9-4A99-B5A8-C2C83F4965CE}" destId="{EB6F3286-A18B-4E6D-9A9C-2FB8B8E7C329}" srcOrd="2" destOrd="0" presId="urn:microsoft.com/office/officeart/2008/layout/AccentedPicture"/>
    <dgm:cxn modelId="{B263DA99-25A4-4DCF-AE58-27F7A109CBD8}" type="presParOf" srcId="{EB6F3286-A18B-4E6D-9A9C-2FB8B8E7C329}" destId="{7E172A9C-4E1A-4086-893B-D86D9BEC90DD}" srcOrd="0" destOrd="0" presId="urn:microsoft.com/office/officeart/2008/layout/AccentedPicture"/>
    <dgm:cxn modelId="{523A6AA1-B944-47F1-88F5-463F85297405}" type="presParOf" srcId="{E12D2417-6783-4963-94B0-A29735782127}" destId="{ADD54423-E84B-4B74-9C65-EFC7FE395B70}" srcOrd="3" destOrd="0" presId="urn:microsoft.com/office/officeart/2008/layout/AccentedPicture"/>
    <dgm:cxn modelId="{6DE39450-1748-48D5-B358-3AD9349A1B9E}" type="presParOf" srcId="{E12D2417-6783-4963-94B0-A29735782127}" destId="{6403C3A2-937D-42E1-9156-B0DF1FB44318}" srcOrd="4" destOrd="0" presId="urn:microsoft.com/office/officeart/2008/layout/AccentedPicture"/>
    <dgm:cxn modelId="{09BAC704-18E5-4E58-8DB4-1D896695DFA8}" type="presParOf" srcId="{6403C3A2-937D-42E1-9156-B0DF1FB44318}" destId="{CF6BF6C5-F09D-4FAA-BC3D-9582F49ED0A5}" srcOrd="0" destOrd="0" presId="urn:microsoft.com/office/officeart/2008/layout/AccentedPicture"/>
    <dgm:cxn modelId="{484FF9AB-D44F-4F70-AC21-5D28E2B9DECB}" type="presParOf" srcId="{6403C3A2-937D-42E1-9156-B0DF1FB44318}" destId="{C660A477-92B4-4C73-B600-FA6781605663}" srcOrd="1" destOrd="0" presId="urn:microsoft.com/office/officeart/2008/layout/AccentedPicture"/>
    <dgm:cxn modelId="{2AC2435A-E729-45AB-8927-D3D77B23945E}" type="presParOf" srcId="{6403C3A2-937D-42E1-9156-B0DF1FB44318}" destId="{6FD56C27-A38F-4961-B7B6-AD36A8D27F99}" srcOrd="2" destOrd="0" presId="urn:microsoft.com/office/officeart/2008/layout/AccentedPicture"/>
    <dgm:cxn modelId="{08AA750C-05F3-4094-9563-2C3AC6978CB8}" type="presParOf" srcId="{6FD56C27-A38F-4961-B7B6-AD36A8D27F99}" destId="{E61F4910-007F-45F1-8625-8F99986688FF}" srcOrd="0" destOrd="0" presId="urn:microsoft.com/office/officeart/2008/layout/AccentedPicture"/>
    <dgm:cxn modelId="{E574E9D6-BBB6-421C-AF73-9EB3338DDC30}" type="presParOf" srcId="{30EEDADB-2599-4635-B9F6-F8FDBC3CD83D}" destId="{E58B4121-DC6D-4A9A-BEE4-B9D03532C031}" srcOrd="3" destOrd="0" presId="urn:microsoft.com/office/officeart/2008/layout/AccentedPicture"/>
    <dgm:cxn modelId="{E6F6D887-57AB-4CDF-9F4D-297F7A465DE9}" type="presParOf" srcId="{E58B4121-DC6D-4A9A-BEE4-B9D03532C031}" destId="{1F07A55B-5637-437A-8973-F723583E9586}" srcOrd="0" destOrd="0" presId="urn:microsoft.com/office/officeart/2008/layout/AccentedPictur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67E0B-7708-4FE1-ABD0-F0057F19015C}">
      <dsp:nvSpPr>
        <dsp:cNvPr id="0" name=""/>
        <dsp:cNvSpPr/>
      </dsp:nvSpPr>
      <dsp:spPr>
        <a:xfrm>
          <a:off x="544781" y="583299"/>
          <a:ext cx="1752278" cy="3354600"/>
        </a:xfrm>
        <a:prstGeom prst="roundRect">
          <a:avLst/>
        </a:prstGeom>
        <a:blipFill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79448A2-4917-43B7-B7D2-46095AAC244F}">
      <dsp:nvSpPr>
        <dsp:cNvPr id="0" name=""/>
        <dsp:cNvSpPr/>
      </dsp:nvSpPr>
      <dsp:spPr>
        <a:xfrm flipH="1" flipV="1">
          <a:off x="1824405" y="2549394"/>
          <a:ext cx="1329" cy="111317"/>
        </a:xfrm>
        <a:prstGeom prst="rect">
          <a:avLst/>
        </a:prstGeom>
        <a:noFill/>
        <a:ln>
          <a:noFill/>
        </a:ln>
        <a:effectLst/>
        <a:scene3d>
          <a:camera prst="orthographicFront"/>
          <a:lightRig rig="flat" dir="t"/>
        </a:scene3d>
        <a:sp3d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b" anchorCtr="0">
          <a:noAutofit/>
        </a:bodyPr>
        <a:lstStyle/>
        <a:p>
          <a:pPr marL="0" lvl="0" indent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500" kern="1200" dirty="0"/>
        </a:p>
      </dsp:txBody>
      <dsp:txXfrm rot="10800000">
        <a:off x="1824405" y="2549394"/>
        <a:ext cx="1329" cy="111317"/>
      </dsp:txXfrm>
    </dsp:sp>
    <dsp:sp modelId="{47694928-F782-4E11-8A50-2F7522DCC630}">
      <dsp:nvSpPr>
        <dsp:cNvPr id="0" name=""/>
        <dsp:cNvSpPr/>
      </dsp:nvSpPr>
      <dsp:spPr>
        <a:xfrm>
          <a:off x="2524685" y="723773"/>
          <a:ext cx="905742" cy="905742"/>
        </a:xfrm>
        <a:prstGeom prst="ellipse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25000" r="-25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522FC25-23D3-484C-821A-BC91ADD6C0D4}">
      <dsp:nvSpPr>
        <dsp:cNvPr id="0" name=""/>
        <dsp:cNvSpPr/>
      </dsp:nvSpPr>
      <dsp:spPr>
        <a:xfrm>
          <a:off x="3430427" y="723773"/>
          <a:ext cx="3858976" cy="90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1" i="0" u="none" strike="noStrike" kern="1200" cap="none" spc="0" baseline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Congenial" panose="02000503040000020004" pitchFamily="2" charset="0"/>
            </a:rPr>
            <a:t> Configuração manual;</a:t>
          </a:r>
          <a:endParaRPr lang="pt-PT" sz="1800" kern="1200" dirty="0">
            <a:solidFill>
              <a:schemeClr val="tx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Congenial" panose="02000503040000020004" pitchFamily="2" charset="0"/>
          </a:endParaRPr>
        </a:p>
      </dsp:txBody>
      <dsp:txXfrm>
        <a:off x="3430427" y="723773"/>
        <a:ext cx="3858976" cy="905742"/>
      </dsp:txXfrm>
    </dsp:sp>
    <dsp:sp modelId="{D26EECAF-1D84-4AEF-BED1-2B31560E12F1}">
      <dsp:nvSpPr>
        <dsp:cNvPr id="0" name=""/>
        <dsp:cNvSpPr/>
      </dsp:nvSpPr>
      <dsp:spPr>
        <a:xfrm>
          <a:off x="2524685" y="1792549"/>
          <a:ext cx="905742" cy="905742"/>
        </a:xfrm>
        <a:prstGeom prst="ellipse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58000" r="-58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7E172A9C-4E1A-4086-893B-D86D9BEC90DD}">
      <dsp:nvSpPr>
        <dsp:cNvPr id="0" name=""/>
        <dsp:cNvSpPr/>
      </dsp:nvSpPr>
      <dsp:spPr>
        <a:xfrm>
          <a:off x="3430427" y="1792549"/>
          <a:ext cx="3907094" cy="90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1" i="0" u="none" strike="noStrike" kern="1200" cap="none" spc="0" baseline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Congenial" panose="02000503040000020004" pitchFamily="2" charset="0"/>
              <a:ea typeface="+mn-ea"/>
              <a:cs typeface="+mn-cs"/>
            </a:rPr>
            <a:t>  Aumentar a produtividade</a:t>
          </a:r>
        </a:p>
      </dsp:txBody>
      <dsp:txXfrm>
        <a:off x="3430427" y="1792549"/>
        <a:ext cx="3907094" cy="905742"/>
      </dsp:txXfrm>
    </dsp:sp>
    <dsp:sp modelId="{C660A477-92B4-4C73-B600-FA6781605663}">
      <dsp:nvSpPr>
        <dsp:cNvPr id="0" name=""/>
        <dsp:cNvSpPr/>
      </dsp:nvSpPr>
      <dsp:spPr>
        <a:xfrm>
          <a:off x="2524685" y="2861325"/>
          <a:ext cx="905742" cy="905742"/>
        </a:xfrm>
        <a:prstGeom prst="ellipse">
          <a:avLst/>
        </a:prstGeom>
        <a:blipFill>
          <a:blip xmlns:r="http://schemas.openxmlformats.org/officeDocument/2006/relationships" r:embed="rId4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 l="-1000" r="-1000"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61F4910-007F-45F1-8625-8F99986688FF}">
      <dsp:nvSpPr>
        <dsp:cNvPr id="0" name=""/>
        <dsp:cNvSpPr/>
      </dsp:nvSpPr>
      <dsp:spPr>
        <a:xfrm>
          <a:off x="3430427" y="2861325"/>
          <a:ext cx="4484483" cy="9057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22860" rIns="45720" bIns="22860" numCol="1" spcCol="1270" anchor="ctr" anchorCtr="0">
          <a:noAutofit/>
        </a:bodyPr>
        <a:lstStyle/>
        <a:p>
          <a:pPr marL="0" lvl="0" indent="0" algn="l" defTabSz="800100">
            <a:lnSpc>
              <a:spcPct val="15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800" b="1" i="0" u="none" strike="noStrike" kern="1200" cap="none" spc="0" baseline="0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Congenial" panose="02000503040000020004" pitchFamily="2" charset="0"/>
              <a:ea typeface="+mn-ea"/>
              <a:cs typeface="+mn-cs"/>
            </a:rPr>
            <a:t>   Otimizar tempo da administração na gestão da biblioteca</a:t>
          </a:r>
        </a:p>
      </dsp:txBody>
      <dsp:txXfrm>
        <a:off x="3430427" y="2861325"/>
        <a:ext cx="4484483" cy="9057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ccentedPicture">
  <dgm:title val=""/>
  <dgm:desc val=""/>
  <dgm:catLst>
    <dgm:cat type="picture" pri="1000"/>
    <dgm:cat type="pictureconvert" pri="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</dgm:varLst>
    <dgm:alg type="composite"/>
    <dgm:shape xmlns:r="http://schemas.openxmlformats.org/officeDocument/2006/relationships" r:blip="">
      <dgm:adjLst/>
    </dgm:shape>
    <dgm:choose name="Name1">
      <dgm:if name="Name2" axis="ch" ptType="node" func="cnt" op="lte" val="1">
        <dgm:constrLst>
          <dgm:constr type="h" for="ch" forName="picture_1" refType="h"/>
          <dgm:constr type="w" for="ch" forName="picture_1" refType="h" refFor="ch" refForName="picture_1" op="equ" fact="0.784"/>
          <dgm:constr type="l" for="ch" forName="picture_1"/>
          <dgm:constr type="t" for="ch" forName="picture_1"/>
          <dgm:constr type="w" for="ch" forName="text_1" refType="w" refFor="ch" refForName="picture_1" fact="0.77"/>
          <dgm:constr type="h" for="ch" forName="text_1" refType="h" refFor="ch" refForName="picture_1" fact="0.6"/>
          <dgm:constr type="l" for="ch" forName="text_1" refType="w" refFor="ch" refForName="picture_1" fact="0.04"/>
          <dgm:constr type="t" for="ch" forName="text_1" refType="h" refFor="ch" refForName="picture_1" fact="0.4"/>
        </dgm:constrLst>
      </dgm:if>
      <dgm:if name="Name3" axis="ch" ptType="node" func="cnt" op="lte" val="5">
        <dgm:choose name="Name4">
          <dgm:if name="Name5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6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if>
      <dgm:else name="Name7">
        <dgm:choose name="Name8">
          <dgm:if name="Name9" func="var" arg="dir" op="equ" val="norm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l" for="ch" forName="picture_1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l" for="ch" forName="text_1" refType="w" refFor="ch" refForName="picture_1" fact="0.04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r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l" for="ch" forName="maxNode" refType="r" refFor="ch" refForName="picture_1"/>
              <dgm:constr type="lOff" for="ch" forName="maxNode" refType="h" refFor="des" refForName="pair" fact="0.5"/>
              <dgm:constr type="r" for="ch" forName="maxNode" refType="w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if>
          <dgm:else name="Name10">
            <dgm:constrLst>
              <dgm:constr type="h" for="ch" forName="picture_1" refType="h" fact="0.909"/>
              <dgm:constr type="w" for="ch" forName="picture_1" refType="h" refFor="ch" refForName="picture_1" op="equ" fact="0.784"/>
              <dgm:constr type="r" for="ch" forName="picture_1" refType="w"/>
              <dgm:constr type="t" for="ch" forName="picture_1" refType="h" refFor="ch" refForName="picture_1" fact="0.05"/>
              <dgm:constr type="w" for="ch" forName="picture_1" refType="w" op="lte" fact="0.588"/>
              <dgm:constr type="w" for="ch" forName="text_1" refType="w" refFor="ch" refForName="picture_1" fact="0.77"/>
              <dgm:constr type="h" for="ch" forName="text_1" refType="h" refFor="ch" refForName="picture_1" fact="0.6"/>
              <dgm:constr type="r" for="ch" forName="text_1" refType="w"/>
              <dgm:constr type="t" for="ch" forName="text_1" refType="h" refFor="ch" refForName="picture_1" fact="0.41"/>
              <dgm:constr type="w" for="ch" forName="linV" refType="w"/>
              <dgm:constr type="h" for="ch" forName="linV" refType="h" refFor="ch" refForName="picture_1" fact="1.1"/>
              <dgm:constr type="l" for="ch" forName="linV"/>
              <dgm:constr type="t" for="ch" forName="linV"/>
              <dgm:constr type="userC" for="des" forName="pair" refType="l" refFor="ch" refForName="picture_1"/>
              <dgm:constr type="h" for="des" forName="pair" refType="h" refFor="ch" refForName="picture_1" fact="0.27"/>
              <dgm:constr type="h" for="des" forName="spaceV" refType="h" refFor="ch" refForName="picture_1" fact="0.0486"/>
              <dgm:constr type="r" for="ch" forName="maxNode" refType="l" refFor="ch" refForName="picture_1"/>
              <dgm:constr type="rOff" for="ch" forName="maxNode" refType="h" refFor="des" refForName="pair" fact="-0.5"/>
              <dgm:constr type="l" for="ch" forName="maxNode"/>
              <dgm:constr type="t" for="ch" forName="maxNode"/>
              <dgm:constr type="h" for="ch" forName="maxNode" val="1"/>
              <dgm:constr type="userW" for="des" forName="desText" refType="w" refFor="ch" refForName="maxNode"/>
            </dgm:constrLst>
          </dgm:else>
        </dgm:choose>
      </dgm:else>
    </dgm:choose>
    <dgm:forEach name="Name11" axis="ch" ptType="sibTrans" hideLastTrans="0" cnt="1">
      <dgm:layoutNode name="picture_1" styleLbl="bgImgPlace1">
        <dgm:alg type="sp"/>
        <dgm:shape xmlns:r="http://schemas.openxmlformats.org/officeDocument/2006/relationships" type="roundRect" r:blip="" blipPhldr="1">
          <dgm:adjLst/>
        </dgm:shape>
        <dgm:presOf axis="self"/>
      </dgm:layoutNode>
    </dgm:forEach>
    <dgm:forEach name="Name12" axis="ch" ptType="node" cnt="1">
      <dgm:layoutNode name="text_1" styleLbl="node1">
        <dgm:varLst>
          <dgm:bulletEnabled val="1"/>
        </dgm:varLst>
        <dgm:choose name="Name13">
          <dgm:if name="Name14" func="var" arg="dir" op="equ" val="norm">
            <dgm:alg type="tx">
              <dgm:param type="txAnchorVert" val="b"/>
              <dgm:param type="parTxLTRAlign" val="l"/>
              <dgm:param type="shpTxLTRAlignCh" val="l"/>
              <dgm:param type="parTxRTLAlign" val="l"/>
              <dgm:param type="shpTxRTLAlignCh" val="l"/>
            </dgm:alg>
          </dgm:if>
          <dgm:else name="Name15">
            <dgm:alg type="tx">
              <dgm:param type="txAnchorVert" val="b"/>
              <dgm:param type="parTxLTRAlign" val="r"/>
              <dgm:param type="shpTxLTRAlignCh" val="r"/>
              <dgm:param type="parTxRTLAlign" val="r"/>
              <dgm:param type="shpTxRTLAlignCh" val="r"/>
            </dgm:alg>
          </dgm:else>
        </dgm:choose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primFontSz" val="65"/>
          <dgm:constr type="lMarg" refType="primFontSz" fact="0.2"/>
          <dgm:constr type="rMarg" refType="primFontSz" fact="0.2"/>
          <dgm:constr type="tMarg" refType="primFontSz" fact="0.2"/>
          <dgm:constr type="bMarg" refType="primFontSz" fact="0.2"/>
        </dgm:constrLst>
        <dgm:ruleLst>
          <dgm:rule type="primFontSz" val="5" fact="NaN" max="NaN"/>
        </dgm:ruleLst>
      </dgm:layoutNode>
    </dgm:forEach>
    <dgm:choose name="Name16">
      <dgm:if name="Name17" axis="ch" ptType="node" func="cnt" op="gte" val="2">
        <dgm:layoutNode name="linV">
          <dgm:choose name="Name18">
            <dgm:if name="Name19" func="var" arg="dir" op="equ" val="norm">
              <dgm:alg type="lin">
                <dgm:param type="linDir" val="fromT"/>
                <dgm:param type="vertAlign" val="t"/>
                <dgm:param type="fallback" val="1D"/>
                <dgm:param type="horzAlign" val="l"/>
                <dgm:param type="nodeHorzAlign" val="l"/>
              </dgm:alg>
            </dgm:if>
            <dgm:else name="Name20">
              <dgm:alg type="lin">
                <dgm:param type="linDir" val="fromT"/>
                <dgm:param type="vertAlign" val="t"/>
                <dgm:param type="fallback" val="1D"/>
                <dgm:param type="horzAlign" val="r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constrLst>
            <dgm:constr type="w" for="ch" forName="spaceV" val="1"/>
            <dgm:constr type="w" for="ch" forName="pair" refType="w" op="equ"/>
            <dgm:constr type="w" for="des" forName="desText" op="equ"/>
            <dgm:constr type="primFontSz" for="des" forName="desText" op="equ" val="65"/>
          </dgm:constrLst>
          <dgm:forEach name="Name21" axis="ch" ptType="node" st="2">
            <dgm:layoutNode name="pair">
              <dgm:alg type="composite"/>
              <dgm:shape xmlns:r="http://schemas.openxmlformats.org/officeDocument/2006/relationships" r:blip="">
                <dgm:adjLst/>
              </dgm:shape>
              <dgm:choose name="Name22">
                <dgm:if name="Name23" func="var" arg="dir" op="equ" val="norm">
                  <dgm:constrLst>
                    <dgm:constr type="userC"/>
                    <dgm:constr type="l" for="ch" forName="spaceH"/>
                    <dgm:constr type="r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l" for="ch" forName="desTextWrapper" refType="r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if>
                <dgm:else name="Name24">
                  <dgm:constrLst>
                    <dgm:constr type="userC"/>
                    <dgm:constr type="r" for="ch" forName="spaceH" refType="w"/>
                    <dgm:constr type="l" for="ch" forName="spaceH" refType="userC"/>
                    <dgm:constr type="ctrY" for="ch" forName="spaceH" refType="w" fact="0.5"/>
                    <dgm:constr type="h" for="ch" forName="spaceH" val="1"/>
                    <dgm:constr type="w" for="ch" forName="desPictures" refType="h"/>
                    <dgm:constr type="h" for="ch" forName="desPictures" refType="w" refFor="ch" refForName="desPictures" op="equ"/>
                    <dgm:constr type="ctrX" for="ch" forName="desPictures" refType="userC"/>
                    <dgm:constr type="ctrY" for="ch" forName="desPictures" refType="w" fact="0.5"/>
                    <dgm:constr type="r" for="ch" forName="desTextWrapper" refType="l" refFor="ch" refForName="desPictures"/>
                    <dgm:constr type="ctrY" for="ch" forName="desTextWrapper" refType="w" fact="0.5"/>
                    <dgm:constr type="h" for="ch" forName="desTextWrapper" refType="h"/>
                    <dgm:constr type="h" for="des" forName="desText" refType="h"/>
                  </dgm:constrLst>
                </dgm:else>
              </dgm:choose>
              <dgm:layoutNode name="spaceH">
                <dgm:alg type="sp"/>
                <dgm:shape xmlns:r="http://schemas.openxmlformats.org/officeDocument/2006/relationships" type="rect" r:blip="" hideGeom="1">
                  <dgm:adjLst/>
                </dgm:shape>
                <dgm:presOf/>
              </dgm:layoutNode>
              <dgm:layoutNode name="desPictures" styleLbl="alignImgPlace1">
                <dgm:alg type="sp"/>
                <dgm:shape xmlns:r="http://schemas.openxmlformats.org/officeDocument/2006/relationships" type="ellipse" r:blip="" blipPhldr="1">
                  <dgm:adjLst/>
                </dgm:shape>
                <dgm:presOf/>
              </dgm:layoutNode>
              <dgm:layoutNode name="desTextWrapper">
                <dgm:choose name="Name25">
                  <dgm:if name="Name26" func="var" arg="dir" op="equ" val="norm">
                    <dgm:alg type="lin">
                      <dgm:param type="horzAlign" val="l"/>
                    </dgm:alg>
                  </dgm:if>
                  <dgm:else name="Name27">
                    <dgm:alg type="lin">
                      <dgm:param type="horzAlign" val="r"/>
                    </dgm:alg>
                  </dgm:else>
                </dgm:choose>
                <dgm:layoutNode name="desText" styleLbl="revTx">
                  <dgm:varLst>
                    <dgm:bulletEnabled val="1"/>
                  </dgm:varLst>
                  <dgm:choose name="Name28">
                    <dgm:if name="Name29" func="var" arg="dir" op="equ" val="norm">
                      <dgm:alg type="tx">
                        <dgm:param type="parTxLTRAlign" val="l"/>
                        <dgm:param type="shpTxLTRAlignCh" val="l"/>
                        <dgm:param type="parTxRTLAlign" val="r"/>
                        <dgm:param type="shpTxRTLAlignCh" val="r"/>
                      </dgm:alg>
                    </dgm:if>
                    <dgm:else name="Name30">
                      <dgm:alg type="tx">
                        <dgm:param type="parTxLTRAlign" val="r"/>
                        <dgm:param type="shpTxLTRAlignCh" val="r"/>
                        <dgm:param type="parTxRTLAlign" val="r"/>
                        <dgm:param type="shpTxRTLAlignCh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onstrLst>
                    <dgm:constr type="userW"/>
                    <dgm:constr type="w" refType="userW" fact="0.1"/>
                    <dgm:constr type="lMarg" refType="primFontSz" fact="0.2"/>
                    <dgm:constr type="rMarg" refType="primFontSz" fact="0.2"/>
                    <dgm:constr type="tMarg" refType="primFontSz" fact="0.1"/>
                    <dgm:constr type="bMarg" refType="primFontSz" fact="0.1"/>
                  </dgm:constrLst>
                  <dgm:ruleLst>
                    <dgm:rule type="w" val="NaN" fact="1" max="NaN"/>
                    <dgm:rule type="primFontSz" val="5" fact="NaN" max="NaN"/>
                  </dgm:ruleLst>
                </dgm:layoutNode>
              </dgm:layoutNode>
            </dgm:layoutNode>
            <dgm:forEach name="Name31" axis="followSib" ptType="sibTrans" cnt="1">
              <dgm:layoutNode name="spaceV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forEach>
          </dgm:forEach>
        </dgm:layoutNode>
      </dgm:if>
      <dgm:else name="Name32"/>
    </dgm:choose>
    <dgm:layoutNode name="maxNode">
      <dgm:alg type="lin"/>
      <dgm:shape xmlns:r="http://schemas.openxmlformats.org/officeDocument/2006/relationships" r:blip="">
        <dgm:adjLst/>
      </dgm:shape>
      <dgm:presOf/>
      <dgm:constrLst>
        <dgm:constr type="w" for="ch"/>
        <dgm:constr type="h" for="ch"/>
      </dgm:constrLst>
      <dgm:layoutNode name="Name33">
        <dgm:alg type="sp"/>
        <dgm:shape xmlns:r="http://schemas.openxmlformats.org/officeDocument/2006/relationships" r:blip="">
          <dgm:adjLst/>
        </dgm:shape>
        <dgm:presOf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995506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798696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6589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249441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243709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9399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79297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383769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3710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5857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7062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24531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380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97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82154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2508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46942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F4AFA-E939-4CB9-882F-C26B41C5CCC0}" type="datetimeFigureOut">
              <a:rPr lang="pt-PT" smtClean="0"/>
              <a:t>07/07/2022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87042-257F-4AC5-9CEE-20F5CE61FB07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1857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D6EDA819-ABD6-4E57-B1F5-7AF0C65D5E52}"/>
              </a:ext>
            </a:extLst>
          </p:cNvPr>
          <p:cNvSpPr txBox="1"/>
          <p:nvPr/>
        </p:nvSpPr>
        <p:spPr>
          <a:xfrm>
            <a:off x="502486" y="2828835"/>
            <a:ext cx="78996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3600" b="1" dirty="0">
                <a:latin typeface="Congenial" panose="02000503040000020004" pitchFamily="2" charset="0"/>
              </a:rPr>
              <a:t>Aplicação móvel para requisição de livros de uma biblioteca escolar</a:t>
            </a:r>
            <a:endParaRPr lang="pt-PT" sz="3600" dirty="0">
              <a:latin typeface="Congenial" panose="02000503040000020004" pitchFamily="2" charset="0"/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618EAAC-3649-B99E-3882-9872861058E7}"/>
              </a:ext>
            </a:extLst>
          </p:cNvPr>
          <p:cNvGrpSpPr/>
          <p:nvPr/>
        </p:nvGrpSpPr>
        <p:grpSpPr>
          <a:xfrm>
            <a:off x="9897116" y="2649629"/>
            <a:ext cx="1588324" cy="1548004"/>
            <a:chOff x="9897116" y="2649629"/>
            <a:chExt cx="1588324" cy="1548004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56B58431-AF95-3FAC-CCB2-C7791534D0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7116" y="2764390"/>
              <a:ext cx="620060" cy="130123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04F6DFAF-2C9C-9899-F6C8-6DAB806D4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65380" y="2764390"/>
              <a:ext cx="620060" cy="130123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Imagem 7" descr="Uma imagem com texto, captura de ecrã, eletrónica, definir&#10;&#10;Descrição gerada automaticamente">
              <a:extLst>
                <a:ext uri="{FF2B5EF4-FFF2-40B4-BE49-F238E27FC236}">
                  <a16:creationId xmlns:a16="http://schemas.microsoft.com/office/drawing/2014/main" id="{352293D2-6ACB-A8F7-C0AA-ACA615991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9352" y="2649629"/>
              <a:ext cx="729349" cy="15480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10" name="Subtítulo 2">
            <a:extLst>
              <a:ext uri="{FF2B5EF4-FFF2-40B4-BE49-F238E27FC236}">
                <a16:creationId xmlns:a16="http://schemas.microsoft.com/office/drawing/2014/main" id="{594E22E0-545E-4CBF-8A74-543ED83E0C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33618" y="5840282"/>
            <a:ext cx="6774548" cy="444746"/>
          </a:xfrm>
        </p:spPr>
        <p:txBody>
          <a:bodyPr anchor="b">
            <a:normAutofit/>
          </a:bodyPr>
          <a:lstStyle/>
          <a:p>
            <a:pPr lvl="0" algn="l"/>
            <a:r>
              <a:rPr lang="pt-PT" b="1" dirty="0">
                <a:solidFill>
                  <a:srgbClr val="000000"/>
                </a:solidFill>
                <a:latin typeface="Congenial" panose="02000503040000020004" pitchFamily="2" charset="0"/>
              </a:rPr>
              <a:t>Lodney Santos | Orientador: prof. Rodrigo Correia</a:t>
            </a:r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2F902FEC-356F-17CE-6576-ADF28E2C38DA}"/>
              </a:ext>
            </a:extLst>
          </p:cNvPr>
          <p:cNvSpPr txBox="1"/>
          <p:nvPr/>
        </p:nvSpPr>
        <p:spPr>
          <a:xfrm>
            <a:off x="333618" y="6233272"/>
            <a:ext cx="4592189" cy="44474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defTabSz="914400" rtl="0" fontAlgn="auto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pt-PT" sz="1600" b="0" i="0" u="none" strike="noStrike" kern="1200" cap="none" spc="0" baseline="0" dirty="0">
                <a:solidFill>
                  <a:srgbClr val="000000"/>
                </a:solidFill>
                <a:uFillTx/>
                <a:latin typeface="Congenial" panose="02000503040000020004" pitchFamily="2" charset="0"/>
              </a:rPr>
              <a:t>Trabalho Final de Curso | LIG | 2021/2022</a:t>
            </a:r>
            <a:endParaRPr lang="pt-PT" sz="1600" b="1" i="0" u="none" strike="noStrike" kern="1200" cap="none" spc="0" baseline="0" dirty="0">
              <a:solidFill>
                <a:srgbClr val="000000"/>
              </a:solidFill>
              <a:uFillTx/>
              <a:latin typeface="Congenial" panose="02000503040000020004" pitchFamily="2" charset="0"/>
            </a:endParaRPr>
          </a:p>
        </p:txBody>
      </p:sp>
      <p:grpSp>
        <p:nvGrpSpPr>
          <p:cNvPr id="12" name="Agrupar 4">
            <a:extLst>
              <a:ext uri="{FF2B5EF4-FFF2-40B4-BE49-F238E27FC236}">
                <a16:creationId xmlns:a16="http://schemas.microsoft.com/office/drawing/2014/main" id="{80F7C807-A86B-E498-B83F-050597BCBEB2}"/>
              </a:ext>
            </a:extLst>
          </p:cNvPr>
          <p:cNvGrpSpPr/>
          <p:nvPr/>
        </p:nvGrpSpPr>
        <p:grpSpPr>
          <a:xfrm>
            <a:off x="7706950" y="260622"/>
            <a:ext cx="4592189" cy="728209"/>
            <a:chOff x="-125611" y="539249"/>
            <a:chExt cx="4592189" cy="728209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01C0702C-0AAA-6910-2093-15CEF60F0F20}"/>
                </a:ext>
              </a:extLst>
            </p:cNvPr>
            <p:cNvSpPr txBox="1"/>
            <p:nvPr/>
          </p:nvSpPr>
          <p:spPr>
            <a:xfrm>
              <a:off x="-125611" y="539249"/>
              <a:ext cx="4592189" cy="72820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noAutofit/>
            </a:bodyPr>
            <a:lstStyle/>
            <a:p>
              <a:pPr marL="0" marR="0" lvl="0" indent="0" algn="ctr" defTabSz="914400" rtl="0" fontAlgn="auto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PT" sz="2000" b="1" i="0" u="none" strike="noStrike" kern="1200" cap="none" spc="0" baseline="0" dirty="0">
                  <a:solidFill>
                    <a:srgbClr val="000000"/>
                  </a:solidFill>
                  <a:uFillTx/>
                  <a:latin typeface="Congenial" panose="02000503040000020004" pitchFamily="2" charset="0"/>
                </a:rPr>
                <a:t>Universidade Lusófona</a:t>
              </a:r>
            </a:p>
          </p:txBody>
        </p:sp>
        <p:pic>
          <p:nvPicPr>
            <p:cNvPr id="14" name="Picture 5" descr="Identidade | Universidade Lusófona">
              <a:extLst>
                <a:ext uri="{FF2B5EF4-FFF2-40B4-BE49-F238E27FC236}">
                  <a16:creationId xmlns:a16="http://schemas.microsoft.com/office/drawing/2014/main" id="{86ACE9DC-0A72-03B2-E2FE-C7BE174919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2442" t="32142" r="47674" b="31698"/>
            <a:stretch>
              <a:fillRect/>
            </a:stretch>
          </p:blipFill>
          <p:spPr>
            <a:xfrm>
              <a:off x="3680010" y="732644"/>
              <a:ext cx="266913" cy="2420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7820352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2F288E-0871-FCB5-B4BA-1D795E2E2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Congenial" panose="02000503040000020004" pitchFamily="2" charset="0"/>
              </a:rPr>
              <a:t>Benchmarking</a:t>
            </a:r>
            <a:endParaRPr lang="pt-PT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4445968-35EB-6180-8402-DBE4D828C0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7" t="2024" r="372"/>
          <a:stretch/>
        </p:blipFill>
        <p:spPr>
          <a:xfrm>
            <a:off x="396814" y="2268747"/>
            <a:ext cx="11412747" cy="41751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Marcador de Posição de Conteúdo 4">
            <a:extLst>
              <a:ext uri="{FF2B5EF4-FFF2-40B4-BE49-F238E27FC236}">
                <a16:creationId xmlns:a16="http://schemas.microsoft.com/office/drawing/2014/main" id="{7432AB98-133F-FA7B-1E8D-8A46546F3F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4" r="16089"/>
          <a:stretch/>
        </p:blipFill>
        <p:spPr>
          <a:xfrm>
            <a:off x="10927080" y="753228"/>
            <a:ext cx="950976" cy="10602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012213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8">
            <a:extLst>
              <a:ext uri="{FF2B5EF4-FFF2-40B4-BE49-F238E27FC236}">
                <a16:creationId xmlns:a16="http://schemas.microsoft.com/office/drawing/2014/main" id="{A97529DD-0019-4F2B-AAE6-A82A2FADB6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6" name="Picture 10">
            <a:extLst>
              <a:ext uri="{FF2B5EF4-FFF2-40B4-BE49-F238E27FC236}">
                <a16:creationId xmlns:a16="http://schemas.microsoft.com/office/drawing/2014/main" id="{F4B5AAB9-9C0B-4191-9D8C-E92806CC2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07B0D32C-9323-4E07-8AE3-7AFF93348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28" name="Rectangle 14">
            <a:extLst>
              <a:ext uri="{FF2B5EF4-FFF2-40B4-BE49-F238E27FC236}">
                <a16:creationId xmlns:a16="http://schemas.microsoft.com/office/drawing/2014/main" id="{CE97D32F-1315-4522-AF1E-BCA3A653F2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DE5DADF0-4577-4642-B07A-3E27915F3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36B54A-D5D0-E60C-7476-A6FFE48A9B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00" r="3575" b="2"/>
          <a:stretch/>
        </p:blipFill>
        <p:spPr>
          <a:xfrm>
            <a:off x="-3176" y="10"/>
            <a:ext cx="12192000" cy="6857991"/>
          </a:xfrm>
          <a:prstGeom prst="rect">
            <a:avLst/>
          </a:prstGeom>
        </p:spPr>
      </p:pic>
      <p:sp>
        <p:nvSpPr>
          <p:cNvPr id="30" name="Rectangle 18">
            <a:extLst>
              <a:ext uri="{FF2B5EF4-FFF2-40B4-BE49-F238E27FC236}">
                <a16:creationId xmlns:a16="http://schemas.microsoft.com/office/drawing/2014/main" id="{8C8D824E-2FE2-436D-BA86-C0386D8FA9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4249541"/>
            <a:ext cx="8968085" cy="1660332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E89727-4481-7C21-8B68-60EEF6F46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2" y="4589967"/>
            <a:ext cx="8133478" cy="940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Demonstração</a:t>
            </a:r>
          </a:p>
        </p:txBody>
      </p:sp>
      <p:sp>
        <p:nvSpPr>
          <p:cNvPr id="31" name="Rectangle 20">
            <a:extLst>
              <a:ext uri="{FF2B5EF4-FFF2-40B4-BE49-F238E27FC236}">
                <a16:creationId xmlns:a16="http://schemas.microsoft.com/office/drawing/2014/main" id="{D4E62E99-E55A-4404-B79D-9C8CC85234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4249541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2B71E6-6516-4BB6-B895-35E8F2892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902314"/>
            <a:ext cx="8968085" cy="275942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BB39608-D59B-4A40-BD24-A3B510F02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5902314"/>
            <a:ext cx="3080285" cy="275942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BF682A6-8936-3EBC-3752-9B54A213B349}"/>
              </a:ext>
            </a:extLst>
          </p:cNvPr>
          <p:cNvSpPr/>
          <p:nvPr/>
        </p:nvSpPr>
        <p:spPr>
          <a:xfrm>
            <a:off x="5253487" y="679745"/>
            <a:ext cx="1518249" cy="123059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6" name="Imagem 5" descr="Uma imagem com texto&#10;&#10;Descrição gerada automaticamente">
            <a:extLst>
              <a:ext uri="{FF2B5EF4-FFF2-40B4-BE49-F238E27FC236}">
                <a16:creationId xmlns:a16="http://schemas.microsoft.com/office/drawing/2014/main" id="{71E12A6B-3749-62A6-669A-EF53044267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677" y="794053"/>
            <a:ext cx="723868" cy="10535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92C9858-8EDB-9C95-53B2-E21E8D2B793B}"/>
              </a:ext>
            </a:extLst>
          </p:cNvPr>
          <p:cNvSpPr/>
          <p:nvPr/>
        </p:nvSpPr>
        <p:spPr>
          <a:xfrm>
            <a:off x="5520906" y="1795599"/>
            <a:ext cx="474452" cy="2043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58800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C150CF7B-7D52-930A-3969-396E3A2F2982}"/>
              </a:ext>
            </a:extLst>
          </p:cNvPr>
          <p:cNvGrpSpPr/>
          <p:nvPr/>
        </p:nvGrpSpPr>
        <p:grpSpPr>
          <a:xfrm>
            <a:off x="0" y="366495"/>
            <a:ext cx="12192000" cy="6125010"/>
            <a:chOff x="0" y="366495"/>
            <a:chExt cx="12192000" cy="612501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5474F16F-F468-1595-4135-ADEE8230D0BA}"/>
                </a:ext>
              </a:extLst>
            </p:cNvPr>
            <p:cNvGrpSpPr/>
            <p:nvPr/>
          </p:nvGrpSpPr>
          <p:grpSpPr>
            <a:xfrm>
              <a:off x="0" y="366495"/>
              <a:ext cx="12192000" cy="6125010"/>
              <a:chOff x="0" y="366495"/>
              <a:chExt cx="12192000" cy="6125010"/>
            </a:xfrm>
          </p:grpSpPr>
          <p:grpSp>
            <p:nvGrpSpPr>
              <p:cNvPr id="4" name="Agrupar 3">
                <a:extLst>
                  <a:ext uri="{FF2B5EF4-FFF2-40B4-BE49-F238E27FC236}">
                    <a16:creationId xmlns:a16="http://schemas.microsoft.com/office/drawing/2014/main" id="{F15ABEA1-C40B-5C6A-FFEF-5C2204949022}"/>
                  </a:ext>
                </a:extLst>
              </p:cNvPr>
              <p:cNvGrpSpPr/>
              <p:nvPr/>
            </p:nvGrpSpPr>
            <p:grpSpPr>
              <a:xfrm>
                <a:off x="0" y="366495"/>
                <a:ext cx="12192000" cy="6125010"/>
                <a:chOff x="0" y="541867"/>
                <a:chExt cx="12192000" cy="6125010"/>
              </a:xfrm>
            </p:grpSpPr>
            <p:sp>
              <p:nvSpPr>
                <p:cNvPr id="5" name="Retângulo 4">
                  <a:extLst>
                    <a:ext uri="{FF2B5EF4-FFF2-40B4-BE49-F238E27FC236}">
                      <a16:creationId xmlns:a16="http://schemas.microsoft.com/office/drawing/2014/main" id="{61489A1C-FF71-10D3-97A0-F6C74BCAFA98}"/>
                    </a:ext>
                  </a:extLst>
                </p:cNvPr>
                <p:cNvSpPr/>
                <p:nvPr/>
              </p:nvSpPr>
              <p:spPr>
                <a:xfrm>
                  <a:off x="0" y="541867"/>
                  <a:ext cx="12192000" cy="6125010"/>
                </a:xfrm>
                <a:prstGeom prst="rect">
                  <a:avLst/>
                </a:prstGeom>
                <a:solidFill>
                  <a:srgbClr val="4285F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 dirty="0"/>
                </a:p>
              </p:txBody>
            </p:sp>
            <p:grpSp>
              <p:nvGrpSpPr>
                <p:cNvPr id="6" name="Agrupar 5">
                  <a:extLst>
                    <a:ext uri="{FF2B5EF4-FFF2-40B4-BE49-F238E27FC236}">
                      <a16:creationId xmlns:a16="http://schemas.microsoft.com/office/drawing/2014/main" id="{FCF3D5FA-EA4B-6636-AB53-4F526EC2D34A}"/>
                    </a:ext>
                  </a:extLst>
                </p:cNvPr>
                <p:cNvGrpSpPr/>
                <p:nvPr/>
              </p:nvGrpSpPr>
              <p:grpSpPr>
                <a:xfrm>
                  <a:off x="1049871" y="1084163"/>
                  <a:ext cx="5140572" cy="4926750"/>
                  <a:chOff x="1312333" y="1084163"/>
                  <a:chExt cx="5140572" cy="4926750"/>
                </a:xfrm>
              </p:grpSpPr>
              <p:pic>
                <p:nvPicPr>
                  <p:cNvPr id="17" name="Imagem 16">
                    <a:extLst>
                      <a:ext uri="{FF2B5EF4-FFF2-40B4-BE49-F238E27FC236}">
                        <a16:creationId xmlns:a16="http://schemas.microsoft.com/office/drawing/2014/main" id="{F6F7B38E-C4E9-50D9-99A2-2F895DCA06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12333" y="1379687"/>
                    <a:ext cx="2057400" cy="441043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algn="tl" rotWithShape="0">
                      <a:srgbClr val="000000">
                        <a:alpha val="70000"/>
                      </a:srgbClr>
                    </a:outerShdw>
                  </a:effectLst>
                </p:spPr>
              </p:pic>
              <p:pic>
                <p:nvPicPr>
                  <p:cNvPr id="18" name="Imagem 17">
                    <a:extLst>
                      <a:ext uri="{FF2B5EF4-FFF2-40B4-BE49-F238E27FC236}">
                        <a16:creationId xmlns:a16="http://schemas.microsoft.com/office/drawing/2014/main" id="{7618AF13-52C0-BB20-BBDB-901ED7AF4E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51245" y="1379687"/>
                    <a:ext cx="2101660" cy="4410439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algn="tl" rotWithShape="0">
                      <a:srgbClr val="000000">
                        <a:alpha val="70000"/>
                      </a:srgbClr>
                    </a:outerShdw>
                  </a:effectLst>
                </p:spPr>
              </p:pic>
              <p:pic>
                <p:nvPicPr>
                  <p:cNvPr id="19" name="Imagem 18" descr="Uma imagem com texto, captura de ecrã, eletrónica, definir&#10;&#10;Descrição gerada automaticamente">
                    <a:extLst>
                      <a:ext uri="{FF2B5EF4-FFF2-40B4-BE49-F238E27FC236}">
                        <a16:creationId xmlns:a16="http://schemas.microsoft.com/office/drawing/2014/main" id="{DE2C1BF1-65B1-E691-A19D-F9A5941B842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682927" y="1084163"/>
                    <a:ext cx="2321257" cy="4926750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190500" algn="tl" rotWithShape="0">
                      <a:srgbClr val="000000">
                        <a:alpha val="70000"/>
                      </a:srgbClr>
                    </a:outerShdw>
                  </a:effectLst>
                </p:spPr>
              </p:pic>
            </p:grpSp>
            <p:pic>
              <p:nvPicPr>
                <p:cNvPr id="7" name="Imagem 6">
                  <a:extLst>
                    <a:ext uri="{FF2B5EF4-FFF2-40B4-BE49-F238E27FC236}">
                      <a16:creationId xmlns:a16="http://schemas.microsoft.com/office/drawing/2014/main" id="{AC5BB712-B17F-8E56-FDC9-550462898A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05244" y="4878286"/>
                  <a:ext cx="429059" cy="338554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  <p:sp>
              <p:nvSpPr>
                <p:cNvPr id="9" name="CaixaDeTexto 8">
                  <a:extLst>
                    <a:ext uri="{FF2B5EF4-FFF2-40B4-BE49-F238E27FC236}">
                      <a16:creationId xmlns:a16="http://schemas.microsoft.com/office/drawing/2014/main" id="{ACFCF8E9-FF56-7608-50F4-9E4998A0D4C2}"/>
                    </a:ext>
                  </a:extLst>
                </p:cNvPr>
                <p:cNvSpPr txBox="1"/>
                <p:nvPr/>
              </p:nvSpPr>
              <p:spPr>
                <a:xfrm>
                  <a:off x="7408016" y="1576324"/>
                  <a:ext cx="3903132" cy="1077218"/>
                </a:xfrm>
                <a:prstGeom prst="rect">
                  <a:avLst/>
                </a:prstGeom>
                <a:noFill/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PT" sz="3200" b="1" dirty="0">
                      <a:solidFill>
                        <a:schemeClr val="bg1"/>
                      </a:solidFill>
                      <a:latin typeface="Congenial" panose="020B0604020202020204" pitchFamily="2" charset="0"/>
                    </a:rPr>
                    <a:t>Biblioteca Escolar </a:t>
                  </a:r>
                </a:p>
                <a:p>
                  <a:pPr algn="ctr"/>
                  <a:r>
                    <a:rPr lang="pt-PT" sz="3200" b="1" dirty="0">
                      <a:solidFill>
                        <a:schemeClr val="bg1"/>
                      </a:solidFill>
                      <a:latin typeface="Congenial" panose="020B0604020202020204" pitchFamily="2" charset="0"/>
                    </a:rPr>
                    <a:t>Camarate</a:t>
                  </a:r>
                </a:p>
              </p:txBody>
            </p:sp>
            <p:grpSp>
              <p:nvGrpSpPr>
                <p:cNvPr id="10" name="Agrupar 9">
                  <a:extLst>
                    <a:ext uri="{FF2B5EF4-FFF2-40B4-BE49-F238E27FC236}">
                      <a16:creationId xmlns:a16="http://schemas.microsoft.com/office/drawing/2014/main" id="{90FD4792-8865-1767-1FB4-918BD68D4B6A}"/>
                    </a:ext>
                  </a:extLst>
                </p:cNvPr>
                <p:cNvGrpSpPr/>
                <p:nvPr/>
              </p:nvGrpSpPr>
              <p:grpSpPr>
                <a:xfrm>
                  <a:off x="7140307" y="4871456"/>
                  <a:ext cx="1237745" cy="369332"/>
                  <a:chOff x="7605135" y="4719056"/>
                  <a:chExt cx="1237745" cy="369332"/>
                </a:xfrm>
              </p:grpSpPr>
              <p:pic>
                <p:nvPicPr>
                  <p:cNvPr id="15" name="Picture 2">
                    <a:extLst>
                      <a:ext uri="{FF2B5EF4-FFF2-40B4-BE49-F238E27FC236}">
                        <a16:creationId xmlns:a16="http://schemas.microsoft.com/office/drawing/2014/main" id="{715EB517-1614-3501-C15A-B4ADEA083BF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75496"/>
                  <a:stretch/>
                </p:blipFill>
                <p:spPr bwMode="auto">
                  <a:xfrm>
                    <a:off x="7605135" y="4755084"/>
                    <a:ext cx="256952" cy="299294"/>
                  </a:xfrm>
                  <a:prstGeom prst="roundRect">
                    <a:avLst>
                      <a:gd name="adj" fmla="val 16667"/>
                    </a:avLst>
                  </a:prstGeom>
                  <a:ln>
                    <a:noFill/>
                  </a:ln>
                  <a:effectLst>
                    <a:outerShdw blurRad="76200" dist="38100" dir="78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contrasting" dir="t">
                      <a:rot lat="0" lon="0" rev="4200000"/>
                    </a:lightRig>
                  </a:scene3d>
                  <a:sp3d prstMaterial="plastic">
                    <a:bevelT w="381000" h="114300" prst="relaxedInset"/>
                    <a:contourClr>
                      <a:srgbClr val="969696"/>
                    </a:contourClr>
                  </a:sp3d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6" name="CaixaDeTexto 15">
                    <a:extLst>
                      <a:ext uri="{FF2B5EF4-FFF2-40B4-BE49-F238E27FC236}">
                        <a16:creationId xmlns:a16="http://schemas.microsoft.com/office/drawing/2014/main" id="{656A62AC-AE0D-4733-16E0-373288CD538F}"/>
                      </a:ext>
                    </a:extLst>
                  </p:cNvPr>
                  <p:cNvSpPr txBox="1"/>
                  <p:nvPr/>
                </p:nvSpPr>
                <p:spPr>
                  <a:xfrm>
                    <a:off x="7901410" y="4719056"/>
                    <a:ext cx="94147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PT" dirty="0">
                        <a:solidFill>
                          <a:schemeClr val="bg1"/>
                        </a:solidFill>
                        <a:latin typeface="Congenial" panose="02000503040000020004" pitchFamily="2" charset="0"/>
                      </a:rPr>
                      <a:t>Flutter</a:t>
                    </a:r>
                  </a:p>
                </p:txBody>
              </p:sp>
            </p:grpSp>
            <p:grpSp>
              <p:nvGrpSpPr>
                <p:cNvPr id="11" name="Agrupar 10">
                  <a:extLst>
                    <a:ext uri="{FF2B5EF4-FFF2-40B4-BE49-F238E27FC236}">
                      <a16:creationId xmlns:a16="http://schemas.microsoft.com/office/drawing/2014/main" id="{7C87C447-39E7-57C6-4D05-65F17292AB1B}"/>
                    </a:ext>
                  </a:extLst>
                </p:cNvPr>
                <p:cNvGrpSpPr/>
                <p:nvPr/>
              </p:nvGrpSpPr>
              <p:grpSpPr>
                <a:xfrm>
                  <a:off x="8435682" y="4871456"/>
                  <a:ext cx="950716" cy="369332"/>
                  <a:chOff x="6970974" y="5128871"/>
                  <a:chExt cx="950716" cy="369332"/>
                </a:xfrm>
              </p:grpSpPr>
              <p:pic>
                <p:nvPicPr>
                  <p:cNvPr id="13" name="Imagem 12">
                    <a:extLst>
                      <a:ext uri="{FF2B5EF4-FFF2-40B4-BE49-F238E27FC236}">
                        <a16:creationId xmlns:a16="http://schemas.microsoft.com/office/drawing/2014/main" id="{759AB00A-27C6-D48B-11E3-30C0988F67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r="67892"/>
                  <a:stretch/>
                </p:blipFill>
                <p:spPr>
                  <a:xfrm>
                    <a:off x="6970974" y="5189118"/>
                    <a:ext cx="256952" cy="248839"/>
                  </a:xfrm>
                  <a:prstGeom prst="roundRect">
                    <a:avLst>
                      <a:gd name="adj" fmla="val 16667"/>
                    </a:avLst>
                  </a:prstGeom>
                  <a:ln>
                    <a:noFill/>
                  </a:ln>
                  <a:effectLst>
                    <a:outerShdw blurRad="76200" dist="38100" dir="7800000" algn="tl" rotWithShape="0">
                      <a:srgbClr val="000000">
                        <a:alpha val="40000"/>
                      </a:srgbClr>
                    </a:outerShdw>
                  </a:effectLst>
                  <a:scene3d>
                    <a:camera prst="orthographicFront"/>
                    <a:lightRig rig="contrasting" dir="t">
                      <a:rot lat="0" lon="0" rev="4200000"/>
                    </a:lightRig>
                  </a:scene3d>
                  <a:sp3d prstMaterial="plastic">
                    <a:bevelT w="381000" h="114300" prst="relaxedInset"/>
                    <a:contourClr>
                      <a:srgbClr val="969696"/>
                    </a:contourClr>
                  </a:sp3d>
                </p:spPr>
              </p:pic>
              <p:sp>
                <p:nvSpPr>
                  <p:cNvPr id="14" name="CaixaDeTexto 13">
                    <a:extLst>
                      <a:ext uri="{FF2B5EF4-FFF2-40B4-BE49-F238E27FC236}">
                        <a16:creationId xmlns:a16="http://schemas.microsoft.com/office/drawing/2014/main" id="{585EA5FD-D7DA-10B6-4125-38B550A25D7A}"/>
                      </a:ext>
                    </a:extLst>
                  </p:cNvPr>
                  <p:cNvSpPr txBox="1"/>
                  <p:nvPr/>
                </p:nvSpPr>
                <p:spPr>
                  <a:xfrm>
                    <a:off x="7267249" y="5128871"/>
                    <a:ext cx="65444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pt-PT" dirty="0">
                        <a:solidFill>
                          <a:schemeClr val="bg1"/>
                        </a:solidFill>
                        <a:latin typeface="Congenial" panose="02000503040000020004" pitchFamily="2" charset="0"/>
                      </a:rPr>
                      <a:t>Dart</a:t>
                    </a:r>
                  </a:p>
                </p:txBody>
              </p:sp>
            </p:grpSp>
            <p:pic>
              <p:nvPicPr>
                <p:cNvPr id="12" name="Imagem 11" descr="Uma imagem com texto, gráficos de vetor&#10;&#10;Descrição gerada automaticamente">
                  <a:extLst>
                    <a:ext uri="{FF2B5EF4-FFF2-40B4-BE49-F238E27FC236}">
                      <a16:creationId xmlns:a16="http://schemas.microsoft.com/office/drawing/2014/main" id="{1FD16838-5416-EB06-DF82-3EEED10BF6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27792" y="2643464"/>
                  <a:ext cx="2101660" cy="2101660"/>
                </a:xfrm>
                <a:prstGeom prst="roundRect">
                  <a:avLst>
                    <a:gd name="adj" fmla="val 16667"/>
                  </a:avLst>
                </a:prstGeom>
                <a:ln>
                  <a:noFill/>
                </a:ln>
                <a:effectLst>
                  <a:outerShdw blurRad="76200" dist="38100" dir="78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contrasting" dir="t">
                    <a:rot lat="0" lon="0" rev="4200000"/>
                  </a:lightRig>
                </a:scene3d>
                <a:sp3d prstMaterial="plastic">
                  <a:bevelT w="381000" h="114300" prst="relaxedInset"/>
                  <a:contourClr>
                    <a:srgbClr val="969696"/>
                  </a:contourClr>
                </a:sp3d>
              </p:spPr>
            </p:pic>
          </p:grp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7896B136-7AD7-643D-AC7C-66F2C0DB7FAF}"/>
                  </a:ext>
                </a:extLst>
              </p:cNvPr>
              <p:cNvSpPr txBox="1"/>
              <p:nvPr/>
            </p:nvSpPr>
            <p:spPr>
              <a:xfrm>
                <a:off x="9892148" y="4691271"/>
                <a:ext cx="117903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PT" dirty="0">
                    <a:solidFill>
                      <a:schemeClr val="bg1"/>
                    </a:solidFill>
                    <a:latin typeface="Congenial" panose="02000503040000020004" pitchFamily="2" charset="0"/>
                  </a:rPr>
                  <a:t>Firebase</a:t>
                </a:r>
              </a:p>
            </p:txBody>
          </p:sp>
          <p:pic>
            <p:nvPicPr>
              <p:cNvPr id="1030" name="Picture 6" descr="Logotipo Firebase PNG transparente - StickPNG">
                <a:extLst>
                  <a:ext uri="{FF2B5EF4-FFF2-40B4-BE49-F238E27FC236}">
                    <a16:creationId xmlns:a16="http://schemas.microsoft.com/office/drawing/2014/main" id="{70884E49-D5DC-C065-3AEE-FDAE065ACA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517680" y="4691271"/>
                <a:ext cx="269064" cy="369332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7E8C16A-D7D8-218F-70E0-13B1E457FDB6}"/>
                </a:ext>
              </a:extLst>
            </p:cNvPr>
            <p:cNvSpPr txBox="1"/>
            <p:nvPr/>
          </p:nvSpPr>
          <p:spPr>
            <a:xfrm>
              <a:off x="149533" y="5933092"/>
              <a:ext cx="4592189" cy="444745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defTabSz="914400" rtl="0" fontAlgn="auto" hangingPunct="1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pt-PT" sz="1400" b="0" i="0" u="none" strike="noStrike" kern="1200" cap="none" spc="0" baseline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FillTx/>
                  <a:latin typeface="Congenial" panose="02000503040000020004" pitchFamily="2" charset="0"/>
                </a:rPr>
                <a:t>Lodney Santos | Orientador: Prof. Rodrigo Correia</a:t>
              </a:r>
              <a:endParaRPr lang="pt-PT" sz="1400" b="1" i="0" u="none" strike="noStrike" kern="1200" cap="none" spc="0" baseline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Congenial" panose="02000503040000020004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4865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2F87AD-0230-3250-0B60-97B937DC0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Congenial" panose="02000503040000020004" pitchFamily="2" charset="0"/>
              </a:rPr>
              <a:t>Entidade externa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B348FDC-88FA-FD09-5A9F-3123E5DD16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6198" y="973005"/>
            <a:ext cx="812842" cy="641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64EDED1-6F1A-C787-0392-CD0C32294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43" y="2325563"/>
            <a:ext cx="7445762" cy="423914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343CF041-FAAC-6431-B61C-B3648A7EC2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446" y="2682329"/>
            <a:ext cx="3942271" cy="3525608"/>
          </a:xfrm>
        </p:spPr>
        <p:txBody>
          <a:bodyPr>
            <a:normAutofit lnSpcReduction="10000"/>
          </a:bodyPr>
          <a:lstStyle/>
          <a:p>
            <a:pPr>
              <a:lnSpc>
                <a:spcPct val="170000"/>
              </a:lnSpc>
            </a:pPr>
            <a:r>
              <a:rPr lang="pt-PT" sz="1600" b="0" i="0" u="none" strike="noStrike" baseline="0" dirty="0">
                <a:solidFill>
                  <a:srgbClr val="000000"/>
                </a:solidFill>
                <a:latin typeface="Congenial" panose="02000503040000020004" pitchFamily="2" charset="0"/>
              </a:rPr>
              <a:t>Uma solução móvel para facilitar na eficiência e praticidade de quem gere a requisição de livros em uma biblioteca escolar;</a:t>
            </a:r>
          </a:p>
          <a:p>
            <a:pPr>
              <a:lnSpc>
                <a:spcPct val="170000"/>
              </a:lnSpc>
            </a:pPr>
            <a:endParaRPr lang="pt-PT" sz="1600" dirty="0">
              <a:solidFill>
                <a:srgbClr val="000000"/>
              </a:solidFill>
              <a:latin typeface="Congenial" panose="02000503040000020004" pitchFamily="2" charset="0"/>
            </a:endParaRPr>
          </a:p>
          <a:p>
            <a:pPr>
              <a:lnSpc>
                <a:spcPct val="170000"/>
              </a:lnSpc>
            </a:pPr>
            <a:r>
              <a:rPr lang="pt-PT" sz="1600" b="0" i="0" u="none" strike="noStrike" baseline="0" dirty="0">
                <a:solidFill>
                  <a:srgbClr val="000000"/>
                </a:solidFill>
                <a:latin typeface="Congenial" panose="02000503040000020004" pitchFamily="2" charset="0"/>
              </a:rPr>
              <a:t>Processos mais ágeis e eficazes, trazendo benefícios aos seus utilizadores.</a:t>
            </a:r>
            <a:endParaRPr lang="pt-PT" sz="2000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11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C1782E-3AF1-86BF-44C0-2CEB77A7D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Congenial" panose="02000503040000020004" pitchFamily="2" charset="0"/>
              </a:rPr>
              <a:t>Biblioteca</a:t>
            </a:r>
          </a:p>
        </p:txBody>
      </p:sp>
      <p:pic>
        <p:nvPicPr>
          <p:cNvPr id="17" name="Marcador de Posição de Conteúdo 16" descr="Uma imagem com escuro&#10;&#10;Descrição gerada automaticamente">
            <a:extLst>
              <a:ext uri="{FF2B5EF4-FFF2-40B4-BE49-F238E27FC236}">
                <a16:creationId xmlns:a16="http://schemas.microsoft.com/office/drawing/2014/main" id="{BE321649-8270-B20A-C4CB-66949359A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623" y="842175"/>
            <a:ext cx="1049979" cy="90304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perspectiveAbove"/>
            <a:lightRig rig="threePt" dir="t"/>
          </a:scene3d>
        </p:spPr>
      </p:pic>
      <p:sp>
        <p:nvSpPr>
          <p:cNvPr id="19" name="Marcador de Posição de Conteúdo 2">
            <a:extLst>
              <a:ext uri="{FF2B5EF4-FFF2-40B4-BE49-F238E27FC236}">
                <a16:creationId xmlns:a16="http://schemas.microsoft.com/office/drawing/2014/main" id="{715C0868-EB16-18BF-2AF2-7D81116A3597}"/>
              </a:ext>
            </a:extLst>
          </p:cNvPr>
          <p:cNvSpPr txBox="1">
            <a:spLocks/>
          </p:cNvSpPr>
          <p:nvPr/>
        </p:nvSpPr>
        <p:spPr>
          <a:xfrm>
            <a:off x="680321" y="2443651"/>
            <a:ext cx="9613861" cy="2580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Informações dos livros;</a:t>
            </a:r>
          </a:p>
          <a:p>
            <a:pPr>
              <a:lnSpc>
                <a:spcPct val="100000"/>
              </a:lnSpc>
            </a:pPr>
            <a:endParaRPr lang="pt-PT" dirty="0">
              <a:latin typeface="Congenial" panose="02000503040000020004" pitchFamily="2" charset="0"/>
              <a:cs typeface="Calibri" pitchFamily="34"/>
            </a:endParaRPr>
          </a:p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Empréstimos dos livros; </a:t>
            </a:r>
          </a:p>
          <a:p>
            <a:pPr>
              <a:lnSpc>
                <a:spcPct val="100000"/>
              </a:lnSpc>
            </a:pPr>
            <a:endParaRPr lang="pt-PT" dirty="0">
              <a:latin typeface="Congenial" panose="02000503040000020004" pitchFamily="2" charset="0"/>
              <a:cs typeface="Calibri" pitchFamily="34"/>
            </a:endParaRPr>
          </a:p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Complicado de controlar e pouco eficiente.</a:t>
            </a:r>
          </a:p>
          <a:p>
            <a:pPr marL="0" indent="0">
              <a:buNone/>
            </a:pPr>
            <a:endParaRPr lang="pt-PT" dirty="0">
              <a:latin typeface="Congenial" panose="02000503040000020004" pitchFamily="2" charset="0"/>
            </a:endParaRPr>
          </a:p>
          <a:p>
            <a:endParaRPr lang="pt-PT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4432121E-ADD6-D601-4E80-243DC12F1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391" y="2733808"/>
            <a:ext cx="2713221" cy="361250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32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495984-49B2-1C43-66BE-D01CD2E7F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Congenial" panose="02000503040000020004" pitchFamily="2" charset="0"/>
              </a:rPr>
              <a:t>O que propus resolver?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AF29F6AB-5D65-F71B-705A-4BE9495E7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74"/>
          <a:stretch/>
        </p:blipFill>
        <p:spPr>
          <a:xfrm>
            <a:off x="10724877" y="1003942"/>
            <a:ext cx="1362456" cy="962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1" name="Marcador de Posição de Conteúdo 30">
            <a:extLst>
              <a:ext uri="{FF2B5EF4-FFF2-40B4-BE49-F238E27FC236}">
                <a16:creationId xmlns:a16="http://schemas.microsoft.com/office/drawing/2014/main" id="{62B8E07C-1C28-1872-D6A5-0274286337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46325796"/>
              </p:ext>
            </p:extLst>
          </p:nvPr>
        </p:nvGraphicFramePr>
        <p:xfrm>
          <a:off x="2239089" y="2164907"/>
          <a:ext cx="8262461" cy="452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4" name="Imagem 33" descr="Uma imagem com texto, captura de ecrã, eletrónica, definir&#10;&#10;Descrição gerada automaticamente">
            <a:extLst>
              <a:ext uri="{FF2B5EF4-FFF2-40B4-BE49-F238E27FC236}">
                <a16:creationId xmlns:a16="http://schemas.microsoft.com/office/drawing/2014/main" id="{B7698F83-D889-3169-3BEF-E4D3FF4C39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695" y="2484739"/>
            <a:ext cx="1828800" cy="3881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8489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28E516-387D-3EAF-F83E-43CF1A9D5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Solução Desenvolvida (Funcionalidades)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618DCBE-CD76-9FB0-D137-D4944585F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2" y="2336873"/>
            <a:ext cx="4159098" cy="359931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Autenticação;</a:t>
            </a:r>
          </a:p>
          <a:p>
            <a:pPr>
              <a:lnSpc>
                <a:spcPct val="100000"/>
              </a:lnSpc>
            </a:pPr>
            <a:endParaRPr lang="pt-PT" dirty="0">
              <a:latin typeface="Congenial" panose="02000503040000020004" pitchFamily="2" charset="0"/>
              <a:cs typeface="Calibri" pitchFamily="34"/>
            </a:endParaRPr>
          </a:p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Requisição de livros;</a:t>
            </a:r>
          </a:p>
          <a:p>
            <a:pPr>
              <a:lnSpc>
                <a:spcPct val="100000"/>
              </a:lnSpc>
            </a:pPr>
            <a:endParaRPr lang="pt-PT" dirty="0">
              <a:latin typeface="Congenial" panose="02000503040000020004" pitchFamily="2" charset="0"/>
              <a:cs typeface="Calibri" pitchFamily="34"/>
            </a:endParaRPr>
          </a:p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Disponibilidade do livro;</a:t>
            </a:r>
          </a:p>
          <a:p>
            <a:pPr>
              <a:lnSpc>
                <a:spcPct val="100000"/>
              </a:lnSpc>
            </a:pPr>
            <a:endParaRPr lang="pt-PT" dirty="0">
              <a:latin typeface="Congenial" panose="02000503040000020004" pitchFamily="2" charset="0"/>
              <a:cs typeface="Calibri" pitchFamily="34"/>
            </a:endParaRPr>
          </a:p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Pesquisar livros;</a:t>
            </a:r>
            <a:endParaRPr lang="pt-PT" dirty="0">
              <a:latin typeface="Congenial" panose="02000503040000020004" pitchFamily="2" charset="0"/>
            </a:endParaRPr>
          </a:p>
          <a:p>
            <a:endParaRPr lang="pt-PT" dirty="0"/>
          </a:p>
        </p:txBody>
      </p:sp>
      <p:pic>
        <p:nvPicPr>
          <p:cNvPr id="2050" name="Picture 2" descr="Quais funcionalidades devo buscar em uma Ferramenta de CRM? - Pluga">
            <a:extLst>
              <a:ext uri="{FF2B5EF4-FFF2-40B4-BE49-F238E27FC236}">
                <a16:creationId xmlns:a16="http://schemas.microsoft.com/office/drawing/2014/main" id="{DF13C3B8-946F-03B7-F7DD-DA4026BCA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488" y="955494"/>
            <a:ext cx="1682523" cy="7180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Posição de Conteúdo 2">
            <a:extLst>
              <a:ext uri="{FF2B5EF4-FFF2-40B4-BE49-F238E27FC236}">
                <a16:creationId xmlns:a16="http://schemas.microsoft.com/office/drawing/2014/main" id="{933D743D-7CE2-2AE4-B270-53A8D1801038}"/>
              </a:ext>
            </a:extLst>
          </p:cNvPr>
          <p:cNvSpPr txBox="1">
            <a:spLocks/>
          </p:cNvSpPr>
          <p:nvPr/>
        </p:nvSpPr>
        <p:spPr>
          <a:xfrm>
            <a:off x="4688730" y="2336873"/>
            <a:ext cx="4159098" cy="34428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Devolução do livro;</a:t>
            </a:r>
          </a:p>
          <a:p>
            <a:pPr>
              <a:lnSpc>
                <a:spcPct val="100000"/>
              </a:lnSpc>
            </a:pPr>
            <a:endParaRPr lang="pt-PT" dirty="0">
              <a:latin typeface="Congenial" panose="02000503040000020004" pitchFamily="2" charset="0"/>
              <a:cs typeface="Calibri" pitchFamily="34"/>
            </a:endParaRPr>
          </a:p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Histórico;</a:t>
            </a:r>
          </a:p>
          <a:p>
            <a:pPr>
              <a:lnSpc>
                <a:spcPct val="100000"/>
              </a:lnSpc>
            </a:pPr>
            <a:endParaRPr lang="pt-PT" dirty="0">
              <a:latin typeface="Congenial" panose="02000503040000020004" pitchFamily="2" charset="0"/>
              <a:cs typeface="Calibri" pitchFamily="34"/>
            </a:endParaRPr>
          </a:p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Registar utilizador;</a:t>
            </a:r>
          </a:p>
          <a:p>
            <a:pPr>
              <a:lnSpc>
                <a:spcPct val="100000"/>
              </a:lnSpc>
            </a:pPr>
            <a:endParaRPr lang="pt-PT" dirty="0">
              <a:latin typeface="Congenial" panose="02000503040000020004" pitchFamily="2" charset="0"/>
              <a:cs typeface="Calibri" pitchFamily="34"/>
            </a:endParaRPr>
          </a:p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Notificações.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F6A896-7D6D-6FCC-9FD3-75D2E095C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543" y="4136531"/>
            <a:ext cx="3350054" cy="22496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093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48FCA-AFCF-BB69-379C-A82F83BC8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Congenial" panose="02000503040000020004" pitchFamily="2" charset="0"/>
              </a:rPr>
              <a:t>Solução desenvolvida</a:t>
            </a:r>
          </a:p>
        </p:txBody>
      </p:sp>
      <p:pic>
        <p:nvPicPr>
          <p:cNvPr id="12" name="Imagem 11" descr="Uma imagem com texto, gráficos de vetor&#10;&#10;Descrição gerada automaticamente">
            <a:extLst>
              <a:ext uri="{FF2B5EF4-FFF2-40B4-BE49-F238E27FC236}">
                <a16:creationId xmlns:a16="http://schemas.microsoft.com/office/drawing/2014/main" id="{E42CD94D-D4AD-9E3B-06D4-62F4639F62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72"/>
          <a:stretch/>
        </p:blipFill>
        <p:spPr>
          <a:xfrm>
            <a:off x="10552177" y="676656"/>
            <a:ext cx="1664208" cy="148132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968A7DB3-ED70-E56F-F591-625954A76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195" y="2660691"/>
            <a:ext cx="1660635" cy="21579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D69D5792-791D-E079-9323-342BB780F2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21" y="2336873"/>
            <a:ext cx="9613861" cy="359931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Flutter (Android)</a:t>
            </a:r>
          </a:p>
          <a:p>
            <a:pPr>
              <a:lnSpc>
                <a:spcPct val="100000"/>
              </a:lnSpc>
            </a:pPr>
            <a:endParaRPr lang="pt-PT" dirty="0">
              <a:latin typeface="Congenial" panose="02000503040000020004" pitchFamily="2" charset="0"/>
              <a:cs typeface="Calibri" pitchFamily="34"/>
            </a:endParaRPr>
          </a:p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Firebase</a:t>
            </a:r>
          </a:p>
          <a:p>
            <a:pPr>
              <a:lnSpc>
                <a:spcPct val="100000"/>
              </a:lnSpc>
            </a:pPr>
            <a:endParaRPr lang="pt-PT" dirty="0">
              <a:latin typeface="Congenial" panose="02000503040000020004" pitchFamily="2" charset="0"/>
              <a:cs typeface="Calibri" pitchFamily="34"/>
            </a:endParaRPr>
          </a:p>
          <a:p>
            <a:pPr>
              <a:lnSpc>
                <a:spcPct val="100000"/>
              </a:lnSpc>
            </a:pPr>
            <a:r>
              <a:rPr lang="pt-PT" dirty="0">
                <a:latin typeface="Congenial" panose="02000503040000020004" pitchFamily="2" charset="0"/>
                <a:cs typeface="Calibri" pitchFamily="34"/>
              </a:rPr>
              <a:t>Menu lateral</a:t>
            </a:r>
          </a:p>
          <a:p>
            <a:endParaRPr lang="pt-PT" dirty="0">
              <a:latin typeface="Congenial" panose="02000503040000020004" pitchFamily="2" charset="0"/>
            </a:endParaRPr>
          </a:p>
          <a:p>
            <a:endParaRPr lang="pt-PT" dirty="0">
              <a:latin typeface="Congenial" panose="02000503040000020004" pitchFamily="2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43A06FAC-00A6-DA88-944D-84BCABDE57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667" y="2660691"/>
            <a:ext cx="7951803" cy="377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698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D1650-9ACD-9261-3382-55AE5A33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Congenial" panose="02000503040000020004" pitchFamily="2" charset="0"/>
              </a:rPr>
              <a:t>Arquitetura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C644F2-A5C7-F68D-BE90-846FF19357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25" y="3137836"/>
            <a:ext cx="10665749" cy="2590103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D1A6B19-3E11-BFA5-6FC3-C4A417FCF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5276" y="892599"/>
            <a:ext cx="802196" cy="8021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01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8F1456-F91C-D5C4-D80C-885E6EADC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Congenial" panose="02000503040000020004" pitchFamily="2" charset="0"/>
              </a:rPr>
              <a:t>Protótipo </a:t>
            </a:r>
            <a:r>
              <a:rPr lang="pt-PT" i="1" dirty="0">
                <a:latin typeface="Congenial" panose="02000503040000020004" pitchFamily="2" charset="0"/>
              </a:rPr>
              <a:t>Axure</a:t>
            </a:r>
          </a:p>
        </p:txBody>
      </p:sp>
      <p:pic>
        <p:nvPicPr>
          <p:cNvPr id="4098" name="Picture 2" descr="Axure [ Download - Logo - icon ] png svg">
            <a:extLst>
              <a:ext uri="{FF2B5EF4-FFF2-40B4-BE49-F238E27FC236}">
                <a16:creationId xmlns:a16="http://schemas.microsoft.com/office/drawing/2014/main" id="{DA4D8F51-F058-BA27-32A0-510E314B60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0" b="37520"/>
          <a:stretch/>
        </p:blipFill>
        <p:spPr bwMode="auto">
          <a:xfrm>
            <a:off x="10828020" y="1141402"/>
            <a:ext cx="1196340" cy="3045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Agrupar 3">
            <a:extLst>
              <a:ext uri="{FF2B5EF4-FFF2-40B4-BE49-F238E27FC236}">
                <a16:creationId xmlns:a16="http://schemas.microsoft.com/office/drawing/2014/main" id="{E7BDF1ED-7011-5DD1-353E-130F5CE21CC5}"/>
              </a:ext>
            </a:extLst>
          </p:cNvPr>
          <p:cNvGrpSpPr/>
          <p:nvPr/>
        </p:nvGrpSpPr>
        <p:grpSpPr>
          <a:xfrm>
            <a:off x="146139" y="2804857"/>
            <a:ext cx="5834283" cy="3195050"/>
            <a:chOff x="146139" y="2594545"/>
            <a:chExt cx="5834283" cy="3195050"/>
          </a:xfrm>
        </p:grpSpPr>
        <p:pic>
          <p:nvPicPr>
            <p:cNvPr id="6" name="Imagem 4" descr="Uma imagem com texto&#10;&#10;Descrição gerada automaticamente">
              <a:extLst>
                <a:ext uri="{FF2B5EF4-FFF2-40B4-BE49-F238E27FC236}">
                  <a16:creationId xmlns:a16="http://schemas.microsoft.com/office/drawing/2014/main" id="{E4FE08CB-A646-CC8E-3267-D2FFAB2CA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139" y="2594545"/>
              <a:ext cx="1398108" cy="31875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7" name="Imagem 5" descr="Uma imagem com texto&#10;&#10;Descrição gerada automaticamente">
              <a:extLst>
                <a:ext uri="{FF2B5EF4-FFF2-40B4-BE49-F238E27FC236}">
                  <a16:creationId xmlns:a16="http://schemas.microsoft.com/office/drawing/2014/main" id="{D96EAE4B-854C-6F6E-5963-391CD1E3A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11538" y="2594545"/>
              <a:ext cx="1396572" cy="317795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Imagem 6" descr="Uma imagem com texto&#10;&#10;Descrição gerada automaticamente">
              <a:extLst>
                <a:ext uri="{FF2B5EF4-FFF2-40B4-BE49-F238E27FC236}">
                  <a16:creationId xmlns:a16="http://schemas.microsoft.com/office/drawing/2014/main" id="{B79D5B9E-6CF1-015A-3670-D3772EDFE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91604" y="2602034"/>
              <a:ext cx="1399653" cy="31875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9" name="Imagem 7">
              <a:extLst>
                <a:ext uri="{FF2B5EF4-FFF2-40B4-BE49-F238E27FC236}">
                  <a16:creationId xmlns:a16="http://schemas.microsoft.com/office/drawing/2014/main" id="{ACB4AF78-BAED-46F2-1AC1-7688CF23B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506" y="2609523"/>
              <a:ext cx="1408916" cy="316297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" name="Agrupar 8">
            <a:extLst>
              <a:ext uri="{FF2B5EF4-FFF2-40B4-BE49-F238E27FC236}">
                <a16:creationId xmlns:a16="http://schemas.microsoft.com/office/drawing/2014/main" id="{304EC3AD-3018-7E8C-0A72-CE2FB57B3107}"/>
              </a:ext>
            </a:extLst>
          </p:cNvPr>
          <p:cNvGrpSpPr/>
          <p:nvPr/>
        </p:nvGrpSpPr>
        <p:grpSpPr>
          <a:xfrm>
            <a:off x="6099130" y="2801886"/>
            <a:ext cx="5940701" cy="3187561"/>
            <a:chOff x="6099130" y="2591574"/>
            <a:chExt cx="5940701" cy="3187561"/>
          </a:xfrm>
        </p:grpSpPr>
        <p:pic>
          <p:nvPicPr>
            <p:cNvPr id="11" name="Imagem 9">
              <a:extLst>
                <a:ext uri="{FF2B5EF4-FFF2-40B4-BE49-F238E27FC236}">
                  <a16:creationId xmlns:a16="http://schemas.microsoft.com/office/drawing/2014/main" id="{AC1E7846-8B4F-AD98-7C90-ADD46F7B1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11520" y="2602034"/>
              <a:ext cx="1392814" cy="3170462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2" name="Imagem 10">
              <a:extLst>
                <a:ext uri="{FF2B5EF4-FFF2-40B4-BE49-F238E27FC236}">
                  <a16:creationId xmlns:a16="http://schemas.microsoft.com/office/drawing/2014/main" id="{E8976BCC-C544-DF8F-14A8-8278CA299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99130" y="2609523"/>
              <a:ext cx="1402012" cy="316297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3" name="Imagem 11">
              <a:extLst>
                <a:ext uri="{FF2B5EF4-FFF2-40B4-BE49-F238E27FC236}">
                  <a16:creationId xmlns:a16="http://schemas.microsoft.com/office/drawing/2014/main" id="{48155573-6BCB-E593-E729-F2CCC3A52C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647776" y="2591574"/>
              <a:ext cx="1392055" cy="3180923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Imagem 12">
              <a:extLst>
                <a:ext uri="{FF2B5EF4-FFF2-40B4-BE49-F238E27FC236}">
                  <a16:creationId xmlns:a16="http://schemas.microsoft.com/office/drawing/2014/main" id="{288912A8-B1CE-3A6F-5ABD-A752C2507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128244" y="2591574"/>
              <a:ext cx="1402012" cy="318756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658960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8FE95E-D73B-8CD3-CADC-CB53EDFEC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latin typeface="Congenial" panose="02000503040000020004" pitchFamily="2" charset="0"/>
              </a:rPr>
              <a:t>Benchmarking</a:t>
            </a:r>
          </a:p>
        </p:txBody>
      </p:sp>
      <p:pic>
        <p:nvPicPr>
          <p:cNvPr id="5" name="Marcador de Posição de Conteúdo 4">
            <a:extLst>
              <a:ext uri="{FF2B5EF4-FFF2-40B4-BE49-F238E27FC236}">
                <a16:creationId xmlns:a16="http://schemas.microsoft.com/office/drawing/2014/main" id="{47AEF271-82C3-B716-3153-FA65DAF3A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4" r="16089"/>
          <a:stretch/>
        </p:blipFill>
        <p:spPr>
          <a:xfrm>
            <a:off x="10927080" y="753228"/>
            <a:ext cx="950976" cy="10602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E3CFC759-1DED-816F-8C97-7CA4AFF2E672}"/>
              </a:ext>
            </a:extLst>
          </p:cNvPr>
          <p:cNvGrpSpPr/>
          <p:nvPr/>
        </p:nvGrpSpPr>
        <p:grpSpPr>
          <a:xfrm>
            <a:off x="384277" y="4242816"/>
            <a:ext cx="3112582" cy="2204719"/>
            <a:chOff x="386868" y="2326640"/>
            <a:chExt cx="3112582" cy="220471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6D49AB50-7FCF-93C9-5CD0-DA8D4376A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868" y="2542814"/>
              <a:ext cx="936406" cy="183769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8" name="Imagem 7" descr="Uma imagem com texto&#10;&#10;Descrição gerada automaticamente">
              <a:extLst>
                <a:ext uri="{FF2B5EF4-FFF2-40B4-BE49-F238E27FC236}">
                  <a16:creationId xmlns:a16="http://schemas.microsoft.com/office/drawing/2014/main" id="{51644443-60E1-413F-28EC-13E04798C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9073" y="2542814"/>
              <a:ext cx="910377" cy="183769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21291180-91A8-7954-D012-44D500229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11783" y="2326640"/>
              <a:ext cx="1092196" cy="22047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B4F6B3B-EA29-C255-F782-4E8B2CEFA392}"/>
              </a:ext>
            </a:extLst>
          </p:cNvPr>
          <p:cNvGrpSpPr/>
          <p:nvPr/>
        </p:nvGrpSpPr>
        <p:grpSpPr>
          <a:xfrm>
            <a:off x="4502782" y="2326640"/>
            <a:ext cx="3043326" cy="2204719"/>
            <a:chOff x="4481936" y="2756778"/>
            <a:chExt cx="3043326" cy="2204719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78568FC1-9BDF-6269-04D7-69FF4938B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7014" y="2940289"/>
              <a:ext cx="898248" cy="183769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366E14E8-2174-FED0-59AD-734B491B9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9975" y="2756778"/>
              <a:ext cx="1118314" cy="22047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4" name="Imagem 13" descr="Uma imagem com texto, cartão-de-visita, captura de ecrã&#10;&#10;Descrição gerada automaticamente">
              <a:extLst>
                <a:ext uri="{FF2B5EF4-FFF2-40B4-BE49-F238E27FC236}">
                  <a16:creationId xmlns:a16="http://schemas.microsoft.com/office/drawing/2014/main" id="{C0E198AB-BFD0-66B4-15AC-0B0B107087A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1936" y="2940289"/>
              <a:ext cx="899472" cy="183769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4E73149E-0718-3C95-C183-6099B1BC8CB7}"/>
              </a:ext>
            </a:extLst>
          </p:cNvPr>
          <p:cNvGrpSpPr/>
          <p:nvPr/>
        </p:nvGrpSpPr>
        <p:grpSpPr>
          <a:xfrm>
            <a:off x="8695143" y="4091970"/>
            <a:ext cx="3055872" cy="2204719"/>
            <a:chOff x="8552032" y="4091970"/>
            <a:chExt cx="3055872" cy="2204719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DB7216D5-957D-D1AC-FFC0-8C0B81B6FC3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52032" y="4347850"/>
              <a:ext cx="898248" cy="183769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8DDDA4FC-E373-97E4-DD9A-FBCCDB952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0811" y="4091970"/>
              <a:ext cx="1118314" cy="220471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18" name="Imagem 17" descr="Uma imagem com texto&#10;&#10;Descrição gerada automaticamente">
              <a:extLst>
                <a:ext uri="{FF2B5EF4-FFF2-40B4-BE49-F238E27FC236}">
                  <a16:creationId xmlns:a16="http://schemas.microsoft.com/office/drawing/2014/main" id="{FDAC54BB-94C5-9AEB-E2E5-5CF12C96D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09656" y="4347850"/>
              <a:ext cx="898248" cy="1837699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65DFB5AC-29DC-98FB-AB52-18798FB161E4}"/>
              </a:ext>
            </a:extLst>
          </p:cNvPr>
          <p:cNvSpPr txBox="1"/>
          <p:nvPr/>
        </p:nvSpPr>
        <p:spPr>
          <a:xfrm>
            <a:off x="996696" y="3603055"/>
            <a:ext cx="1772410" cy="369332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pt-PT" sz="1800" b="1" i="1" u="none" strike="noStrike" baseline="0" dirty="0">
                <a:solidFill>
                  <a:srgbClr val="000000"/>
                </a:solidFill>
                <a:latin typeface="Congenial" panose="02000503040000020004" pitchFamily="2" charset="0"/>
              </a:rPr>
              <a:t>cloudLibrary </a:t>
            </a:r>
            <a:endParaRPr lang="pt-PT" dirty="0">
              <a:latin typeface="Congenial" panose="02000503040000020004" pitchFamily="2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2D7AE99-81E2-B272-D580-F583994091EA}"/>
              </a:ext>
            </a:extLst>
          </p:cNvPr>
          <p:cNvSpPr txBox="1"/>
          <p:nvPr/>
        </p:nvSpPr>
        <p:spPr>
          <a:xfrm>
            <a:off x="5024868" y="4784344"/>
            <a:ext cx="2010220" cy="36933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reflection blurRad="6350" stA="52000" endA="300" endPos="35000" dir="5400000" sy="-100000" algn="bl" rotWithShape="0"/>
            <a:softEdge rad="317500"/>
          </a:effectLst>
          <a:scene3d>
            <a:camera prst="perspectiveAbove"/>
            <a:lightRig rig="threePt" dir="t"/>
          </a:scene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pt-PT" sz="1800" b="1" i="1" u="none" strike="noStrike" baseline="0" dirty="0">
                <a:solidFill>
                  <a:srgbClr val="000000"/>
                </a:solidFill>
                <a:latin typeface="Congenial" panose="02000503040000020004" pitchFamily="2" charset="0"/>
              </a:rPr>
              <a:t>Aspen LiDA  </a:t>
            </a:r>
            <a:endParaRPr lang="pt-PT" dirty="0">
              <a:latin typeface="Congenial" panose="02000503040000020004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DB19FB6-CF0F-790A-871E-F13D855858D7}"/>
              </a:ext>
            </a:extLst>
          </p:cNvPr>
          <p:cNvSpPr txBox="1"/>
          <p:nvPr/>
        </p:nvSpPr>
        <p:spPr>
          <a:xfrm>
            <a:off x="9020865" y="3525301"/>
            <a:ext cx="2546634" cy="369332"/>
          </a:xfrm>
          <a:prstGeom prst="rect">
            <a:avLst/>
          </a:prstGeom>
          <a:noFill/>
          <a:scene3d>
            <a:camera prst="perspectiveAbove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pt-PT" sz="1800" b="1" i="1" u="none" strike="noStrike" baseline="0" dirty="0">
                <a:solidFill>
                  <a:srgbClr val="000000"/>
                </a:solidFill>
                <a:latin typeface="Congenial" panose="02000503040000020004" pitchFamily="2" charset="0"/>
              </a:rPr>
              <a:t>BorrowBox Library  </a:t>
            </a:r>
            <a:endParaRPr lang="pt-PT" dirty="0">
              <a:latin typeface="Congenial" panose="02000503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143750"/>
      </p:ext>
    </p:extLst>
  </p:cSld>
  <p:clrMapOvr>
    <a:masterClrMapping/>
  </p:clrMapOvr>
</p:sld>
</file>

<file path=ppt/theme/theme1.xml><?xml version="1.0" encoding="utf-8"?>
<a:theme xmlns:a="http://schemas.openxmlformats.org/drawingml/2006/main" name="Berlim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erlim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18000"/>
                <a:satMod val="12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7DC10E3-4FF5-456B-A359-A0F378C1E5F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TM04033917[[fn=Berlim]]</Template>
  <TotalTime>1128</TotalTime>
  <Words>166</Words>
  <Application>Microsoft Office PowerPoint</Application>
  <PresentationFormat>Ecrã Panorâmico</PresentationFormat>
  <Paragraphs>53</Paragraphs>
  <Slides>12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12</vt:i4>
      </vt:variant>
    </vt:vector>
  </HeadingPairs>
  <TitlesOfParts>
    <vt:vector size="16" baseType="lpstr">
      <vt:lpstr>Arial</vt:lpstr>
      <vt:lpstr>Congenial</vt:lpstr>
      <vt:lpstr>Trebuchet MS</vt:lpstr>
      <vt:lpstr>Berlim</vt:lpstr>
      <vt:lpstr>Apresentação do PowerPoint</vt:lpstr>
      <vt:lpstr>Entidade externa</vt:lpstr>
      <vt:lpstr>Biblioteca</vt:lpstr>
      <vt:lpstr>O que propus resolver?</vt:lpstr>
      <vt:lpstr>Solução Desenvolvida (Funcionalidades)</vt:lpstr>
      <vt:lpstr>Solução desenvolvida</vt:lpstr>
      <vt:lpstr>Arquitetura</vt:lpstr>
      <vt:lpstr>Protótipo Axure</vt:lpstr>
      <vt:lpstr>Benchmarking</vt:lpstr>
      <vt:lpstr>Benchmarking</vt:lpstr>
      <vt:lpstr>Demonstração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Lodney Santos</dc:creator>
  <cp:lastModifiedBy>Lodney Santos</cp:lastModifiedBy>
  <cp:revision>8</cp:revision>
  <dcterms:created xsi:type="dcterms:W3CDTF">2022-07-04T09:33:21Z</dcterms:created>
  <dcterms:modified xsi:type="dcterms:W3CDTF">2022-07-07T21:51:17Z</dcterms:modified>
</cp:coreProperties>
</file>